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309" r:id="rId2"/>
    <p:sldId id="305" r:id="rId3"/>
    <p:sldId id="409" r:id="rId4"/>
    <p:sldId id="403" r:id="rId5"/>
    <p:sldId id="406" r:id="rId6"/>
    <p:sldId id="407" r:id="rId7"/>
    <p:sldId id="401" r:id="rId8"/>
    <p:sldId id="402" r:id="rId9"/>
    <p:sldId id="415" r:id="rId10"/>
    <p:sldId id="410" r:id="rId11"/>
    <p:sldId id="412" r:id="rId12"/>
    <p:sldId id="283" r:id="rId13"/>
    <p:sldId id="281" r:id="rId14"/>
    <p:sldId id="270" r:id="rId15"/>
    <p:sldId id="413" r:id="rId16"/>
    <p:sldId id="414" r:id="rId17"/>
    <p:sldId id="379" r:id="rId18"/>
    <p:sldId id="385" r:id="rId19"/>
    <p:sldId id="411" r:id="rId20"/>
    <p:sldId id="361" r:id="rId21"/>
    <p:sldId id="393" r:id="rId22"/>
    <p:sldId id="391" r:id="rId23"/>
    <p:sldId id="392" r:id="rId24"/>
    <p:sldId id="394" r:id="rId25"/>
    <p:sldId id="416" r:id="rId26"/>
    <p:sldId id="396" r:id="rId27"/>
    <p:sldId id="397" r:id="rId28"/>
    <p:sldId id="383" r:id="rId29"/>
    <p:sldId id="359" r:id="rId30"/>
    <p:sldId id="417" r:id="rId31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89247" autoAdjust="0"/>
  </p:normalViewPr>
  <p:slideViewPr>
    <p:cSldViewPr>
      <p:cViewPr varScale="1">
        <p:scale>
          <a:sx n="66" d="100"/>
          <a:sy n="66" d="100"/>
        </p:scale>
        <p:origin x="152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Wealth Index 2015: learning levels (highest competency levels)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Poorest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Urdu: Reading Story</c:v>
                </c:pt>
                <c:pt idx="1">
                  <c:v>English: Reading Sentence</c:v>
                </c:pt>
                <c:pt idx="2">
                  <c:v>Mathematics: Division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20</c:v>
                </c:pt>
                <c:pt idx="1">
                  <c:v>17</c:v>
                </c:pt>
                <c:pt idx="2">
                  <c:v>18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Poorer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Urdu: Reading Story</c:v>
                </c:pt>
                <c:pt idx="1">
                  <c:v>English: Reading Sentence</c:v>
                </c:pt>
                <c:pt idx="2">
                  <c:v>Mathematics: Division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32</c:v>
                </c:pt>
                <c:pt idx="1">
                  <c:v>30</c:v>
                </c:pt>
                <c:pt idx="2">
                  <c:v>31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Richer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Urdu: Reading Story</c:v>
                </c:pt>
                <c:pt idx="1">
                  <c:v>English: Reading Sentence</c:v>
                </c:pt>
                <c:pt idx="2">
                  <c:v>Mathematics: Division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33</c:v>
                </c:pt>
                <c:pt idx="1">
                  <c:v>30</c:v>
                </c:pt>
                <c:pt idx="2">
                  <c:v>30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Richest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Urdu: Reading Story</c:v>
                </c:pt>
                <c:pt idx="1">
                  <c:v>English: Reading Sentence</c:v>
                </c:pt>
                <c:pt idx="2">
                  <c:v>Mathematics: Division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42</c:v>
                </c:pt>
                <c:pt idx="1">
                  <c:v>40</c:v>
                </c:pt>
                <c:pt idx="2">
                  <c:v>38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7040176"/>
        <c:axId val="197034688"/>
      </c:barChart>
      <c:catAx>
        <c:axId val="1970401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97034688"/>
        <c:crosses val="autoZero"/>
        <c:auto val="1"/>
        <c:lblAlgn val="ctr"/>
        <c:lblOffset val="100"/>
        <c:noMultiLvlLbl val="0"/>
      </c:catAx>
      <c:valAx>
        <c:axId val="197034688"/>
        <c:scaling>
          <c:orientation val="minMax"/>
          <c:max val="1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 Children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97040176"/>
        <c:crosses val="autoZero"/>
        <c:crossBetween val="between"/>
        <c:majorUnit val="20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D5BA30-E51D-4FCB-8436-C6DA844C3FB2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C2C54B-B840-43C1-8916-29EEAD815DAA}">
      <dgm:prSet phldrT="[Text]" custT="1"/>
      <dgm:spPr/>
      <dgm:t>
        <a:bodyPr/>
        <a:lstStyle/>
        <a:p>
          <a:r>
            <a:rPr lang="en-US" sz="1800" b="1" dirty="0" smtClean="0"/>
            <a:t>Objective</a:t>
          </a:r>
          <a:endParaRPr lang="en-US" sz="1600" b="1" dirty="0"/>
        </a:p>
      </dgm:t>
    </dgm:pt>
    <dgm:pt modelId="{5EEC0DBA-1CF8-468B-BBF0-1A566FCF02F4}" type="parTrans" cxnId="{8541F518-8629-4B1D-A4C5-513135EC60F3}">
      <dgm:prSet/>
      <dgm:spPr/>
      <dgm:t>
        <a:bodyPr/>
        <a:lstStyle/>
        <a:p>
          <a:endParaRPr lang="en-US" sz="1100" b="0"/>
        </a:p>
      </dgm:t>
    </dgm:pt>
    <dgm:pt modelId="{EE1E8754-18B5-4A62-8D07-DC6A16429BD0}" type="sibTrans" cxnId="{8541F518-8629-4B1D-A4C5-513135EC60F3}">
      <dgm:prSet/>
      <dgm:spPr/>
      <dgm:t>
        <a:bodyPr/>
        <a:lstStyle/>
        <a:p>
          <a:endParaRPr lang="en-US" sz="1100" b="0"/>
        </a:p>
      </dgm:t>
    </dgm:pt>
    <dgm:pt modelId="{6F0DF606-D632-44F8-B1F3-91106952F0BB}">
      <dgm:prSet phldrT="[Text]" custT="1"/>
      <dgm:spPr/>
      <dgm:t>
        <a:bodyPr/>
        <a:lstStyle/>
        <a:p>
          <a:r>
            <a:rPr lang="en-US" sz="1600" b="0" dirty="0" smtClean="0"/>
            <a:t>Provision of Dataset on:</a:t>
          </a:r>
          <a:endParaRPr lang="en-US" sz="1600" b="0" dirty="0"/>
        </a:p>
      </dgm:t>
    </dgm:pt>
    <dgm:pt modelId="{34043561-9FAA-4837-8DCD-8E6EA6C2709D}" type="parTrans" cxnId="{4D7AC040-BD64-4454-8308-046F1F04315D}">
      <dgm:prSet/>
      <dgm:spPr/>
      <dgm:t>
        <a:bodyPr/>
        <a:lstStyle/>
        <a:p>
          <a:endParaRPr lang="en-US" sz="1100" b="0"/>
        </a:p>
      </dgm:t>
    </dgm:pt>
    <dgm:pt modelId="{52C523EC-72A1-47B3-ABE1-7D61286B540E}" type="sibTrans" cxnId="{4D7AC040-BD64-4454-8308-046F1F04315D}">
      <dgm:prSet/>
      <dgm:spPr/>
      <dgm:t>
        <a:bodyPr/>
        <a:lstStyle/>
        <a:p>
          <a:endParaRPr lang="en-US" sz="1100" b="0"/>
        </a:p>
      </dgm:t>
    </dgm:pt>
    <dgm:pt modelId="{ED0AB06A-7418-471B-8226-4A2530DC2FF7}">
      <dgm:prSet phldrT="[Text]" custT="1"/>
      <dgm:spPr/>
      <dgm:t>
        <a:bodyPr/>
        <a:lstStyle/>
        <a:p>
          <a:r>
            <a:rPr lang="en-US" sz="1800" b="1" dirty="0" smtClean="0"/>
            <a:t>Evidence</a:t>
          </a:r>
          <a:endParaRPr lang="en-US" sz="1600" b="1" dirty="0"/>
        </a:p>
      </dgm:t>
    </dgm:pt>
    <dgm:pt modelId="{77600992-9726-462B-B07B-881526AB2374}" type="parTrans" cxnId="{A691D58F-8E7A-447A-BE2C-4CCBA0B27E95}">
      <dgm:prSet/>
      <dgm:spPr/>
      <dgm:t>
        <a:bodyPr/>
        <a:lstStyle/>
        <a:p>
          <a:endParaRPr lang="en-US" sz="1100" b="0"/>
        </a:p>
      </dgm:t>
    </dgm:pt>
    <dgm:pt modelId="{8A47F21E-08EE-4821-8784-0F2F67491D2D}" type="sibTrans" cxnId="{A691D58F-8E7A-447A-BE2C-4CCBA0B27E95}">
      <dgm:prSet/>
      <dgm:spPr/>
      <dgm:t>
        <a:bodyPr/>
        <a:lstStyle/>
        <a:p>
          <a:endParaRPr lang="en-US" sz="1100" b="0"/>
        </a:p>
      </dgm:t>
    </dgm:pt>
    <dgm:pt modelId="{D6239918-435F-4FBE-9033-8674DBAFD653}">
      <dgm:prSet phldrT="[Text]" custT="1"/>
      <dgm:spPr/>
      <dgm:t>
        <a:bodyPr/>
        <a:lstStyle/>
        <a:p>
          <a:r>
            <a:rPr lang="en-US" sz="1400" b="0" dirty="0" smtClean="0"/>
            <a:t>Finalizing Reports:</a:t>
          </a:r>
          <a:endParaRPr lang="en-US" sz="1400" b="0" dirty="0"/>
        </a:p>
      </dgm:t>
    </dgm:pt>
    <dgm:pt modelId="{916E9AA6-937D-4D03-A554-7126A770E518}" type="parTrans" cxnId="{8BE3EEA8-B5A5-49ED-AEE2-BB3C3F098BAF}">
      <dgm:prSet/>
      <dgm:spPr/>
      <dgm:t>
        <a:bodyPr/>
        <a:lstStyle/>
        <a:p>
          <a:endParaRPr lang="en-US" sz="1100" b="0"/>
        </a:p>
      </dgm:t>
    </dgm:pt>
    <dgm:pt modelId="{45EFCA34-1FB7-40ED-AFF1-1CE1D9737439}" type="sibTrans" cxnId="{8BE3EEA8-B5A5-49ED-AEE2-BB3C3F098BAF}">
      <dgm:prSet/>
      <dgm:spPr/>
      <dgm:t>
        <a:bodyPr/>
        <a:lstStyle/>
        <a:p>
          <a:endParaRPr lang="en-US" sz="1100" b="0"/>
        </a:p>
      </dgm:t>
    </dgm:pt>
    <dgm:pt modelId="{5221CD2C-EA8F-458F-B697-72F3732BA22F}">
      <dgm:prSet phldrT="[Text]" custT="1"/>
      <dgm:spPr/>
      <dgm:t>
        <a:bodyPr/>
        <a:lstStyle/>
        <a:p>
          <a:r>
            <a:rPr lang="en-US" sz="1400" b="0" dirty="0" smtClean="0"/>
            <a:t>Policy  Briefs</a:t>
          </a:r>
          <a:endParaRPr lang="en-US" sz="1400" b="0" dirty="0"/>
        </a:p>
      </dgm:t>
    </dgm:pt>
    <dgm:pt modelId="{77C282A2-A03F-45F5-BC3C-316AD97E0309}" type="parTrans" cxnId="{C77891FB-BEC7-4DA2-9E7C-55367B11BD0C}">
      <dgm:prSet/>
      <dgm:spPr/>
      <dgm:t>
        <a:bodyPr/>
        <a:lstStyle/>
        <a:p>
          <a:endParaRPr lang="en-US" sz="1100" b="0"/>
        </a:p>
      </dgm:t>
    </dgm:pt>
    <dgm:pt modelId="{C0D0392B-6897-4DA6-9DE8-752171A64D69}" type="sibTrans" cxnId="{C77891FB-BEC7-4DA2-9E7C-55367B11BD0C}">
      <dgm:prSet/>
      <dgm:spPr/>
      <dgm:t>
        <a:bodyPr/>
        <a:lstStyle/>
        <a:p>
          <a:endParaRPr lang="en-US" sz="1100" b="0"/>
        </a:p>
      </dgm:t>
    </dgm:pt>
    <dgm:pt modelId="{23F23A8E-A4D4-45E8-8F95-25B9FACE0E3B}">
      <dgm:prSet phldrT="[Text]" custT="1"/>
      <dgm:spPr/>
      <dgm:t>
        <a:bodyPr/>
        <a:lstStyle/>
        <a:p>
          <a:r>
            <a:rPr lang="en-US" sz="1800" b="1" dirty="0" smtClean="0"/>
            <a:t>Impact</a:t>
          </a:r>
          <a:endParaRPr lang="en-US" sz="1600" b="1" dirty="0"/>
        </a:p>
      </dgm:t>
    </dgm:pt>
    <dgm:pt modelId="{CA578CFB-25DA-46E1-A6DB-0D876146386D}" type="parTrans" cxnId="{5838AD3A-CE0B-46E0-A453-58CF20A0F3A3}">
      <dgm:prSet/>
      <dgm:spPr/>
      <dgm:t>
        <a:bodyPr/>
        <a:lstStyle/>
        <a:p>
          <a:endParaRPr lang="en-US" sz="1100" b="0"/>
        </a:p>
      </dgm:t>
    </dgm:pt>
    <dgm:pt modelId="{CA0A4E90-E97A-4825-8FAA-0DFC79D0C95B}" type="sibTrans" cxnId="{5838AD3A-CE0B-46E0-A453-58CF20A0F3A3}">
      <dgm:prSet/>
      <dgm:spPr/>
      <dgm:t>
        <a:bodyPr/>
        <a:lstStyle/>
        <a:p>
          <a:endParaRPr lang="en-US" sz="1100" b="0"/>
        </a:p>
      </dgm:t>
    </dgm:pt>
    <dgm:pt modelId="{2ED6BDE2-B1F8-4410-9A67-4EE032BA632B}">
      <dgm:prSet phldrT="[Text]" custT="1"/>
      <dgm:spPr/>
      <dgm:t>
        <a:bodyPr/>
        <a:lstStyle/>
        <a:p>
          <a:pPr algn="l"/>
          <a:r>
            <a:rPr lang="en-US" sz="1200" b="0" dirty="0" smtClean="0"/>
            <a:t>Informs RTE </a:t>
          </a:r>
          <a:endParaRPr lang="en-US" sz="1200" b="0" dirty="0"/>
        </a:p>
      </dgm:t>
    </dgm:pt>
    <dgm:pt modelId="{9F3FF52F-4129-4B45-8601-189AB4C91E1A}" type="parTrans" cxnId="{E8F7B46E-4C48-48DB-8CA7-F80CAC4DDFAE}">
      <dgm:prSet/>
      <dgm:spPr/>
      <dgm:t>
        <a:bodyPr/>
        <a:lstStyle/>
        <a:p>
          <a:endParaRPr lang="en-US" sz="1100" b="0"/>
        </a:p>
      </dgm:t>
    </dgm:pt>
    <dgm:pt modelId="{CCCB691F-A9D3-4A6E-97E0-C529BD6717F5}" type="sibTrans" cxnId="{E8F7B46E-4C48-48DB-8CA7-F80CAC4DDFAE}">
      <dgm:prSet/>
      <dgm:spPr/>
      <dgm:t>
        <a:bodyPr/>
        <a:lstStyle/>
        <a:p>
          <a:endParaRPr lang="en-US" sz="1100" b="0"/>
        </a:p>
      </dgm:t>
    </dgm:pt>
    <dgm:pt modelId="{4ADCAD96-8763-436C-8F5B-AC36D38BE1E5}">
      <dgm:prSet custT="1"/>
      <dgm:spPr/>
      <dgm:t>
        <a:bodyPr/>
        <a:lstStyle/>
        <a:p>
          <a:r>
            <a:rPr lang="en-US" sz="1800" b="1" dirty="0" smtClean="0"/>
            <a:t>Advocacy</a:t>
          </a:r>
          <a:endParaRPr lang="en-US" sz="1600" b="1" dirty="0"/>
        </a:p>
      </dgm:t>
    </dgm:pt>
    <dgm:pt modelId="{1FC882F1-E53C-486F-9360-017831354FD8}" type="parTrans" cxnId="{00FDF8AE-D629-42A1-9265-E1F2A6B2E5A1}">
      <dgm:prSet/>
      <dgm:spPr/>
      <dgm:t>
        <a:bodyPr/>
        <a:lstStyle/>
        <a:p>
          <a:endParaRPr lang="en-US" sz="1100" b="0"/>
        </a:p>
      </dgm:t>
    </dgm:pt>
    <dgm:pt modelId="{8BA43938-5B23-4F02-A1CA-046373D21704}" type="sibTrans" cxnId="{00FDF8AE-D629-42A1-9265-E1F2A6B2E5A1}">
      <dgm:prSet/>
      <dgm:spPr/>
      <dgm:t>
        <a:bodyPr/>
        <a:lstStyle/>
        <a:p>
          <a:endParaRPr lang="en-US" sz="1100" b="0"/>
        </a:p>
      </dgm:t>
    </dgm:pt>
    <dgm:pt modelId="{1A97D2E6-4D79-4258-95A5-F8BF0145D50D}">
      <dgm:prSet custT="1"/>
      <dgm:spPr/>
      <dgm:t>
        <a:bodyPr/>
        <a:lstStyle/>
        <a:p>
          <a:r>
            <a:rPr lang="en-US" sz="1400" b="0" dirty="0" smtClean="0"/>
            <a:t>Report Launches</a:t>
          </a:r>
          <a:endParaRPr lang="en-US" sz="1200" b="0" dirty="0"/>
        </a:p>
      </dgm:t>
    </dgm:pt>
    <dgm:pt modelId="{D25BD88A-38FB-4D53-9E39-87F6C18C0B87}" type="parTrans" cxnId="{DDAE4D3E-2278-4065-930D-2889CB30EDD0}">
      <dgm:prSet/>
      <dgm:spPr/>
      <dgm:t>
        <a:bodyPr/>
        <a:lstStyle/>
        <a:p>
          <a:endParaRPr lang="en-US" sz="1100" b="0"/>
        </a:p>
      </dgm:t>
    </dgm:pt>
    <dgm:pt modelId="{9962A94B-F99B-4121-92F4-DCBCDC2FF504}" type="sibTrans" cxnId="{DDAE4D3E-2278-4065-930D-2889CB30EDD0}">
      <dgm:prSet/>
      <dgm:spPr/>
      <dgm:t>
        <a:bodyPr/>
        <a:lstStyle/>
        <a:p>
          <a:endParaRPr lang="en-US" sz="1100" b="0"/>
        </a:p>
      </dgm:t>
    </dgm:pt>
    <dgm:pt modelId="{C50AFE14-61F7-4231-A7B7-C5B16003756A}">
      <dgm:prSet phldrT="[Text]" custT="1"/>
      <dgm:spPr/>
      <dgm:t>
        <a:bodyPr/>
        <a:lstStyle/>
        <a:p>
          <a:r>
            <a:rPr lang="en-US" sz="1600" b="0" dirty="0" smtClean="0"/>
            <a:t>Learning Outcomes</a:t>
          </a:r>
          <a:endParaRPr lang="en-US" sz="1600" b="0" dirty="0"/>
        </a:p>
      </dgm:t>
    </dgm:pt>
    <dgm:pt modelId="{0810A228-3DC0-4DE6-8A8F-84B1C6D84DB0}" type="parTrans" cxnId="{74D23474-505B-4C4B-9896-709EF9E95699}">
      <dgm:prSet/>
      <dgm:spPr/>
      <dgm:t>
        <a:bodyPr/>
        <a:lstStyle/>
        <a:p>
          <a:endParaRPr lang="en-US" sz="1100" b="0"/>
        </a:p>
      </dgm:t>
    </dgm:pt>
    <dgm:pt modelId="{8C36575A-B168-4FF3-A9C2-D122EF026090}" type="sibTrans" cxnId="{74D23474-505B-4C4B-9896-709EF9E95699}">
      <dgm:prSet/>
      <dgm:spPr/>
      <dgm:t>
        <a:bodyPr/>
        <a:lstStyle/>
        <a:p>
          <a:endParaRPr lang="en-US" sz="1100" b="0"/>
        </a:p>
      </dgm:t>
    </dgm:pt>
    <dgm:pt modelId="{AA7C7700-6387-41DB-BB4B-D8EA1FA162BA}">
      <dgm:prSet phldrT="[Text]" custT="1"/>
      <dgm:spPr/>
      <dgm:t>
        <a:bodyPr/>
        <a:lstStyle/>
        <a:p>
          <a:r>
            <a:rPr lang="en-US" sz="1400" b="0" dirty="0" smtClean="0"/>
            <a:t>Trainings</a:t>
          </a:r>
          <a:endParaRPr lang="en-US" sz="1400" b="0" dirty="0"/>
        </a:p>
      </dgm:t>
    </dgm:pt>
    <dgm:pt modelId="{F1015E46-C43D-453E-9C01-EEEF79AD59A3}" type="parTrans" cxnId="{BAAF9F66-7D24-4AD6-8D34-B13D7B12D87C}">
      <dgm:prSet/>
      <dgm:spPr/>
      <dgm:t>
        <a:bodyPr/>
        <a:lstStyle/>
        <a:p>
          <a:endParaRPr lang="en-US" sz="1100" b="0"/>
        </a:p>
      </dgm:t>
    </dgm:pt>
    <dgm:pt modelId="{3A6B91C9-1E2F-4B70-91DA-D14C380D83E7}" type="sibTrans" cxnId="{BAAF9F66-7D24-4AD6-8D34-B13D7B12D87C}">
      <dgm:prSet/>
      <dgm:spPr/>
      <dgm:t>
        <a:bodyPr/>
        <a:lstStyle/>
        <a:p>
          <a:endParaRPr lang="en-US" sz="1100" b="0"/>
        </a:p>
      </dgm:t>
    </dgm:pt>
    <dgm:pt modelId="{594DFA8A-A6C7-4219-8E6A-447564CB1384}">
      <dgm:prSet custT="1"/>
      <dgm:spPr/>
      <dgm:t>
        <a:bodyPr/>
        <a:lstStyle/>
        <a:p>
          <a:r>
            <a:rPr lang="en-US" sz="1400" b="0" dirty="0" smtClean="0"/>
            <a:t>Policy Dialogues</a:t>
          </a:r>
          <a:endParaRPr lang="en-US" sz="1400" b="0" dirty="0"/>
        </a:p>
      </dgm:t>
    </dgm:pt>
    <dgm:pt modelId="{AEAF5E28-1A68-4A42-976F-A658156FAA9F}" type="parTrans" cxnId="{A8E6E915-A4AF-402F-9530-1A4E3AFB46DE}">
      <dgm:prSet/>
      <dgm:spPr/>
      <dgm:t>
        <a:bodyPr/>
        <a:lstStyle/>
        <a:p>
          <a:endParaRPr lang="en-US" sz="1100" b="0"/>
        </a:p>
      </dgm:t>
    </dgm:pt>
    <dgm:pt modelId="{692F8E96-4801-4757-8411-45819A2B313E}" type="sibTrans" cxnId="{A8E6E915-A4AF-402F-9530-1A4E3AFB46DE}">
      <dgm:prSet/>
      <dgm:spPr/>
      <dgm:t>
        <a:bodyPr/>
        <a:lstStyle/>
        <a:p>
          <a:endParaRPr lang="en-US" sz="1100" b="0"/>
        </a:p>
      </dgm:t>
    </dgm:pt>
    <dgm:pt modelId="{8629FF25-6183-47AC-93E9-C1337D07F351}">
      <dgm:prSet custT="1"/>
      <dgm:spPr/>
      <dgm:t>
        <a:bodyPr/>
        <a:lstStyle/>
        <a:p>
          <a:r>
            <a:rPr lang="en-US" sz="1400" b="0" i="0" dirty="0" smtClean="0"/>
            <a:t>Village Gatherings</a:t>
          </a:r>
          <a:endParaRPr lang="en-US" sz="1200" b="0" i="0" dirty="0"/>
        </a:p>
      </dgm:t>
    </dgm:pt>
    <dgm:pt modelId="{ACF2CD99-B332-440A-9163-CC8F166FB992}" type="parTrans" cxnId="{0E00731C-FCB9-46DD-9208-DC0E11B88C6B}">
      <dgm:prSet/>
      <dgm:spPr/>
      <dgm:t>
        <a:bodyPr/>
        <a:lstStyle/>
        <a:p>
          <a:endParaRPr lang="en-US" sz="1100" b="0"/>
        </a:p>
      </dgm:t>
    </dgm:pt>
    <dgm:pt modelId="{91AD6B6A-D481-4851-A911-1FADBFEAB191}" type="sibTrans" cxnId="{0E00731C-FCB9-46DD-9208-DC0E11B88C6B}">
      <dgm:prSet/>
      <dgm:spPr/>
      <dgm:t>
        <a:bodyPr/>
        <a:lstStyle/>
        <a:p>
          <a:endParaRPr lang="en-US" sz="1100" b="0"/>
        </a:p>
      </dgm:t>
    </dgm:pt>
    <dgm:pt modelId="{9C3F4D5B-0FB3-4066-983B-2896E33E1520}">
      <dgm:prSet custT="1"/>
      <dgm:spPr/>
      <dgm:t>
        <a:bodyPr/>
        <a:lstStyle/>
        <a:p>
          <a:r>
            <a:rPr lang="en-US" sz="1400" b="0" dirty="0" smtClean="0"/>
            <a:t>Media Training </a:t>
          </a:r>
          <a:endParaRPr lang="en-US" sz="1400" b="0" dirty="0"/>
        </a:p>
      </dgm:t>
    </dgm:pt>
    <dgm:pt modelId="{D1598657-7B0C-4BE4-A4D3-938D70CE3327}" type="parTrans" cxnId="{0C246D46-AA4C-42FA-9529-C362EE468216}">
      <dgm:prSet/>
      <dgm:spPr/>
      <dgm:t>
        <a:bodyPr/>
        <a:lstStyle/>
        <a:p>
          <a:endParaRPr lang="en-US" sz="1100" b="0"/>
        </a:p>
      </dgm:t>
    </dgm:pt>
    <dgm:pt modelId="{7A384276-C567-4FCD-96C7-31471ED307DE}" type="sibTrans" cxnId="{0C246D46-AA4C-42FA-9529-C362EE468216}">
      <dgm:prSet/>
      <dgm:spPr/>
      <dgm:t>
        <a:bodyPr/>
        <a:lstStyle/>
        <a:p>
          <a:endParaRPr lang="en-US" sz="1100" b="0"/>
        </a:p>
      </dgm:t>
    </dgm:pt>
    <dgm:pt modelId="{9E91607C-DBB3-432B-84A1-A6F15B204EC3}">
      <dgm:prSet custT="1"/>
      <dgm:spPr/>
      <dgm:t>
        <a:bodyPr/>
        <a:lstStyle/>
        <a:p>
          <a:r>
            <a:rPr lang="en-US" sz="1200" b="0" i="1" dirty="0" smtClean="0"/>
            <a:t>Poster ( target/ actions based)</a:t>
          </a:r>
          <a:endParaRPr lang="en-US" sz="1200" b="0" i="1" dirty="0"/>
        </a:p>
      </dgm:t>
    </dgm:pt>
    <dgm:pt modelId="{D7FCC96A-AD24-41A4-A5CD-C1D5FBAB56B7}" type="parTrans" cxnId="{DF46D518-4D94-4A43-8E31-38900D7FB7D5}">
      <dgm:prSet/>
      <dgm:spPr/>
      <dgm:t>
        <a:bodyPr/>
        <a:lstStyle/>
        <a:p>
          <a:endParaRPr lang="en-US" sz="1100" b="0"/>
        </a:p>
      </dgm:t>
    </dgm:pt>
    <dgm:pt modelId="{D9493E55-8CC6-4BDE-810E-AC00857EECE2}" type="sibTrans" cxnId="{DF46D518-4D94-4A43-8E31-38900D7FB7D5}">
      <dgm:prSet/>
      <dgm:spPr/>
      <dgm:t>
        <a:bodyPr/>
        <a:lstStyle/>
        <a:p>
          <a:endParaRPr lang="en-US" sz="1100" b="0"/>
        </a:p>
      </dgm:t>
    </dgm:pt>
    <dgm:pt modelId="{FBE89C9A-5299-42B0-8A75-035729C95B2C}">
      <dgm:prSet phldrT="[Text]" custT="1"/>
      <dgm:spPr/>
      <dgm:t>
        <a:bodyPr/>
        <a:lstStyle/>
        <a:p>
          <a:endParaRPr lang="en-US" sz="1600" b="0" dirty="0"/>
        </a:p>
      </dgm:t>
    </dgm:pt>
    <dgm:pt modelId="{05B96D52-56CC-4E03-87B4-D2D3917B4C12}" type="parTrans" cxnId="{05166181-23C1-4071-A002-6B0954FB7EC8}">
      <dgm:prSet/>
      <dgm:spPr/>
      <dgm:t>
        <a:bodyPr/>
        <a:lstStyle/>
        <a:p>
          <a:endParaRPr lang="en-US" sz="1100" b="0"/>
        </a:p>
      </dgm:t>
    </dgm:pt>
    <dgm:pt modelId="{C7862271-B999-4C13-A4AB-C845E872F867}" type="sibTrans" cxnId="{05166181-23C1-4071-A002-6B0954FB7EC8}">
      <dgm:prSet/>
      <dgm:spPr/>
      <dgm:t>
        <a:bodyPr/>
        <a:lstStyle/>
        <a:p>
          <a:endParaRPr lang="en-US" sz="1100" b="0"/>
        </a:p>
      </dgm:t>
    </dgm:pt>
    <dgm:pt modelId="{A5B144F8-3166-48C0-B929-1D0EEC5966B8}">
      <dgm:prSet custT="1"/>
      <dgm:spPr/>
      <dgm:t>
        <a:bodyPr/>
        <a:lstStyle/>
        <a:p>
          <a:r>
            <a:rPr lang="en-US" sz="1200" b="0" i="1" dirty="0" smtClean="0"/>
            <a:t>National, Provincial, District</a:t>
          </a:r>
          <a:endParaRPr lang="en-US" sz="1200" b="0" i="1" dirty="0"/>
        </a:p>
      </dgm:t>
    </dgm:pt>
    <dgm:pt modelId="{52952113-4E1F-4166-B0BF-B6B81B6BF641}" type="parTrans" cxnId="{2570BD9F-27B7-40F3-A4AE-B926CF97B2CF}">
      <dgm:prSet/>
      <dgm:spPr/>
      <dgm:t>
        <a:bodyPr/>
        <a:lstStyle/>
        <a:p>
          <a:endParaRPr lang="en-US" sz="1100" b="0"/>
        </a:p>
      </dgm:t>
    </dgm:pt>
    <dgm:pt modelId="{02867500-3D4D-4B9B-B84A-89A45ADE67BF}" type="sibTrans" cxnId="{2570BD9F-27B7-40F3-A4AE-B926CF97B2CF}">
      <dgm:prSet/>
      <dgm:spPr/>
      <dgm:t>
        <a:bodyPr/>
        <a:lstStyle/>
        <a:p>
          <a:endParaRPr lang="en-US" sz="1100" b="0"/>
        </a:p>
      </dgm:t>
    </dgm:pt>
    <dgm:pt modelId="{6EBB513D-A976-4627-99EE-5F5BC5D9152E}">
      <dgm:prSet phldrT="[Text]" custT="1"/>
      <dgm:spPr/>
      <dgm:t>
        <a:bodyPr/>
        <a:lstStyle/>
        <a:p>
          <a:r>
            <a:rPr lang="en-US" sz="1600" b="0" dirty="0" smtClean="0"/>
            <a:t>Access</a:t>
          </a:r>
          <a:endParaRPr lang="en-US" sz="1600" b="0" dirty="0"/>
        </a:p>
      </dgm:t>
    </dgm:pt>
    <dgm:pt modelId="{306A09F3-2797-4B63-9D7F-81667D380CED}" type="parTrans" cxnId="{1C1FA4FA-A251-4451-A058-3D5E303BFE37}">
      <dgm:prSet/>
      <dgm:spPr/>
      <dgm:t>
        <a:bodyPr/>
        <a:lstStyle/>
        <a:p>
          <a:endParaRPr lang="en-US" sz="1100" b="0"/>
        </a:p>
      </dgm:t>
    </dgm:pt>
    <dgm:pt modelId="{679667A0-59D9-4494-9327-CCB67867848C}" type="sibTrans" cxnId="{1C1FA4FA-A251-4451-A058-3D5E303BFE37}">
      <dgm:prSet/>
      <dgm:spPr/>
      <dgm:t>
        <a:bodyPr/>
        <a:lstStyle/>
        <a:p>
          <a:endParaRPr lang="en-US" sz="1100" b="0"/>
        </a:p>
      </dgm:t>
    </dgm:pt>
    <dgm:pt modelId="{1596EF27-0B31-4672-B580-09F9AFA5AD0E}">
      <dgm:prSet phldrT="[Text]" custT="1"/>
      <dgm:spPr/>
      <dgm:t>
        <a:bodyPr/>
        <a:lstStyle/>
        <a:p>
          <a:r>
            <a:rPr lang="en-US" sz="1600" b="0" dirty="0" smtClean="0"/>
            <a:t>School Facilities</a:t>
          </a:r>
          <a:endParaRPr lang="en-US" sz="1600" b="0" dirty="0"/>
        </a:p>
      </dgm:t>
    </dgm:pt>
    <dgm:pt modelId="{61A2F076-A7BE-44E1-9521-78D1F0C40DA3}" type="parTrans" cxnId="{C8B7F870-B317-4416-915E-D402B02A9D07}">
      <dgm:prSet/>
      <dgm:spPr/>
      <dgm:t>
        <a:bodyPr/>
        <a:lstStyle/>
        <a:p>
          <a:endParaRPr lang="en-US" sz="1100" b="0"/>
        </a:p>
      </dgm:t>
    </dgm:pt>
    <dgm:pt modelId="{93C7EA21-02D6-4BEF-A7DE-48FDAF06312F}" type="sibTrans" cxnId="{C8B7F870-B317-4416-915E-D402B02A9D07}">
      <dgm:prSet/>
      <dgm:spPr/>
      <dgm:t>
        <a:bodyPr/>
        <a:lstStyle/>
        <a:p>
          <a:endParaRPr lang="en-US" sz="1100" b="0"/>
        </a:p>
      </dgm:t>
    </dgm:pt>
    <dgm:pt modelId="{95C3887C-B53F-45E3-8BC0-F17EE07CD5EE}">
      <dgm:prSet phldrT="[Text]" custT="1"/>
      <dgm:spPr/>
      <dgm:t>
        <a:bodyPr/>
        <a:lstStyle/>
        <a:p>
          <a:r>
            <a:rPr lang="en-US" sz="1400" b="0" dirty="0" smtClean="0"/>
            <a:t>District Report Cards </a:t>
          </a:r>
          <a:endParaRPr lang="en-US" sz="1400" b="0" dirty="0"/>
        </a:p>
      </dgm:t>
    </dgm:pt>
    <dgm:pt modelId="{36A4EA0A-BC2C-432C-8190-F71FE96CEDFA}" type="parTrans" cxnId="{68FA5053-EEC4-465B-9329-C3CFD4A673AA}">
      <dgm:prSet/>
      <dgm:spPr/>
      <dgm:t>
        <a:bodyPr/>
        <a:lstStyle/>
        <a:p>
          <a:endParaRPr lang="en-US" sz="1100" b="0"/>
        </a:p>
      </dgm:t>
    </dgm:pt>
    <dgm:pt modelId="{2E4FA0E9-8D0A-4D52-9D9E-936A4A6B9C11}" type="sibTrans" cxnId="{68FA5053-EEC4-465B-9329-C3CFD4A673AA}">
      <dgm:prSet/>
      <dgm:spPr/>
      <dgm:t>
        <a:bodyPr/>
        <a:lstStyle/>
        <a:p>
          <a:endParaRPr lang="en-US" sz="1100" b="0"/>
        </a:p>
      </dgm:t>
    </dgm:pt>
    <dgm:pt modelId="{49E1F159-C1AB-4376-A62F-E8D1C563CAB8}">
      <dgm:prSet phldrT="[Text]" custT="1"/>
      <dgm:spPr/>
      <dgm:t>
        <a:bodyPr/>
        <a:lstStyle/>
        <a:p>
          <a:r>
            <a:rPr lang="en-US" sz="1400" b="0" i="1" dirty="0" smtClean="0"/>
            <a:t>National</a:t>
          </a:r>
          <a:endParaRPr lang="en-US" sz="1400" b="0" i="1" dirty="0"/>
        </a:p>
      </dgm:t>
    </dgm:pt>
    <dgm:pt modelId="{CF72A3E5-8776-47AE-A255-8D5679579CE2}" type="sibTrans" cxnId="{E461643F-91E3-43DE-AA68-817A57A1CBA6}">
      <dgm:prSet/>
      <dgm:spPr/>
      <dgm:t>
        <a:bodyPr/>
        <a:lstStyle/>
        <a:p>
          <a:endParaRPr lang="en-US" sz="1100" b="0"/>
        </a:p>
      </dgm:t>
    </dgm:pt>
    <dgm:pt modelId="{7AE238FF-2F30-4F6C-8598-48273F3A428E}" type="parTrans" cxnId="{E461643F-91E3-43DE-AA68-817A57A1CBA6}">
      <dgm:prSet/>
      <dgm:spPr/>
      <dgm:t>
        <a:bodyPr/>
        <a:lstStyle/>
        <a:p>
          <a:endParaRPr lang="en-US" sz="1100" b="0"/>
        </a:p>
      </dgm:t>
    </dgm:pt>
    <dgm:pt modelId="{06D3FC36-BDB1-4EA7-AC75-1E838602BCF9}">
      <dgm:prSet custT="1"/>
      <dgm:spPr/>
      <dgm:t>
        <a:bodyPr/>
        <a:lstStyle/>
        <a:p>
          <a:r>
            <a:rPr lang="en-US" sz="1400" b="0" dirty="0" smtClean="0"/>
            <a:t>Mass Dissemination</a:t>
          </a:r>
          <a:endParaRPr lang="en-US" sz="1400" b="0" dirty="0"/>
        </a:p>
      </dgm:t>
    </dgm:pt>
    <dgm:pt modelId="{D71E77B7-8F67-4CB1-8F2C-1F0E429AAF23}" type="parTrans" cxnId="{9E14DEBE-9BAA-4F81-A913-BF1B67E5EEF2}">
      <dgm:prSet/>
      <dgm:spPr/>
      <dgm:t>
        <a:bodyPr/>
        <a:lstStyle/>
        <a:p>
          <a:endParaRPr lang="en-US" sz="1100" b="0"/>
        </a:p>
      </dgm:t>
    </dgm:pt>
    <dgm:pt modelId="{0860157E-0E25-48C1-84AA-36671AEB8590}" type="sibTrans" cxnId="{9E14DEBE-9BAA-4F81-A913-BF1B67E5EEF2}">
      <dgm:prSet/>
      <dgm:spPr/>
      <dgm:t>
        <a:bodyPr/>
        <a:lstStyle/>
        <a:p>
          <a:endParaRPr lang="en-US" sz="1100" b="0"/>
        </a:p>
      </dgm:t>
    </dgm:pt>
    <dgm:pt modelId="{E774CEEC-1A68-4955-B880-2069D1AEF7DA}">
      <dgm:prSet custT="1"/>
      <dgm:spPr/>
      <dgm:t>
        <a:bodyPr/>
        <a:lstStyle/>
        <a:p>
          <a:r>
            <a:rPr lang="en-US" sz="1400" b="0" dirty="0" smtClean="0"/>
            <a:t>CSO Coalition Meetings</a:t>
          </a:r>
          <a:endParaRPr lang="en-US" sz="1400" b="0" dirty="0"/>
        </a:p>
      </dgm:t>
    </dgm:pt>
    <dgm:pt modelId="{F7EE0645-9E0A-415F-8A90-B6C6160E3880}" type="parTrans" cxnId="{6F019129-77C6-4AFF-AEAC-1BBF59CD6946}">
      <dgm:prSet/>
      <dgm:spPr/>
      <dgm:t>
        <a:bodyPr/>
        <a:lstStyle/>
        <a:p>
          <a:endParaRPr lang="en-US" sz="1100" b="0"/>
        </a:p>
      </dgm:t>
    </dgm:pt>
    <dgm:pt modelId="{3F4880D5-5961-481B-9CD6-37DA3803A82B}" type="sibTrans" cxnId="{6F019129-77C6-4AFF-AEAC-1BBF59CD6946}">
      <dgm:prSet/>
      <dgm:spPr/>
      <dgm:t>
        <a:bodyPr/>
        <a:lstStyle/>
        <a:p>
          <a:endParaRPr lang="en-US" sz="1100" b="0"/>
        </a:p>
      </dgm:t>
    </dgm:pt>
    <dgm:pt modelId="{E726C67A-2FEB-4D7A-8C3D-F519F4D2910B}">
      <dgm:prSet phldrT="[Text]" custT="1"/>
      <dgm:spPr/>
      <dgm:t>
        <a:bodyPr/>
        <a:lstStyle/>
        <a:p>
          <a:pPr algn="l"/>
          <a:r>
            <a:rPr lang="en-US" sz="1200" b="0" dirty="0" smtClean="0"/>
            <a:t>High Level Endorsements</a:t>
          </a:r>
          <a:endParaRPr lang="en-US" sz="1200" b="0" dirty="0"/>
        </a:p>
      </dgm:t>
    </dgm:pt>
    <dgm:pt modelId="{C5BEA9FC-67E4-4BAE-BF8E-C75B1C498FD5}" type="parTrans" cxnId="{24852FC9-C8D9-49AD-9EC2-7AE1D3DA8EC4}">
      <dgm:prSet/>
      <dgm:spPr/>
      <dgm:t>
        <a:bodyPr/>
        <a:lstStyle/>
        <a:p>
          <a:endParaRPr lang="en-US" sz="1100" b="0"/>
        </a:p>
      </dgm:t>
    </dgm:pt>
    <dgm:pt modelId="{9E968806-C4E4-4329-9125-1BD3364043DA}" type="sibTrans" cxnId="{24852FC9-C8D9-49AD-9EC2-7AE1D3DA8EC4}">
      <dgm:prSet/>
      <dgm:spPr/>
      <dgm:t>
        <a:bodyPr/>
        <a:lstStyle/>
        <a:p>
          <a:endParaRPr lang="en-US" sz="1100" b="0"/>
        </a:p>
      </dgm:t>
    </dgm:pt>
    <dgm:pt modelId="{96F7C0DB-0682-4D70-8534-2BCF328692BC}">
      <dgm:prSet phldrT="[Text]" custT="1"/>
      <dgm:spPr/>
      <dgm:t>
        <a:bodyPr/>
        <a:lstStyle/>
        <a:p>
          <a:pPr algn="l"/>
          <a:r>
            <a:rPr lang="en-US" sz="1200" b="0" dirty="0" smtClean="0"/>
            <a:t>Influenced political agenda/ campaigns</a:t>
          </a:r>
          <a:endParaRPr lang="en-US" sz="1200" b="0" dirty="0"/>
        </a:p>
      </dgm:t>
    </dgm:pt>
    <dgm:pt modelId="{E3895B78-1586-482A-8A8D-EF5393B5332E}" type="parTrans" cxnId="{E7B12FF8-9EE2-413D-98B8-FA2A9E66FED7}">
      <dgm:prSet/>
      <dgm:spPr/>
      <dgm:t>
        <a:bodyPr/>
        <a:lstStyle/>
        <a:p>
          <a:endParaRPr lang="en-US" sz="1100" b="0"/>
        </a:p>
      </dgm:t>
    </dgm:pt>
    <dgm:pt modelId="{B45B92C0-2F95-4469-8433-5C83F028E0D8}" type="sibTrans" cxnId="{E7B12FF8-9EE2-413D-98B8-FA2A9E66FED7}">
      <dgm:prSet/>
      <dgm:spPr/>
      <dgm:t>
        <a:bodyPr/>
        <a:lstStyle/>
        <a:p>
          <a:endParaRPr lang="en-US" sz="1100" b="0"/>
        </a:p>
      </dgm:t>
    </dgm:pt>
    <dgm:pt modelId="{BD4B665B-8D1E-41CE-8C15-50A180F7A490}">
      <dgm:prSet phldrT="[Text]" custT="1"/>
      <dgm:spPr/>
      <dgm:t>
        <a:bodyPr/>
        <a:lstStyle/>
        <a:p>
          <a:pPr algn="l"/>
          <a:r>
            <a:rPr lang="en-US" sz="1200" b="0" dirty="0" smtClean="0"/>
            <a:t>Media Campaigns for transforming education</a:t>
          </a:r>
          <a:endParaRPr lang="en-US" sz="1200" b="0" dirty="0"/>
        </a:p>
      </dgm:t>
    </dgm:pt>
    <dgm:pt modelId="{8FDB331C-219E-4687-9614-28020EC55C4F}" type="parTrans" cxnId="{CA698571-A4C6-4380-9FFA-548F07119D4E}">
      <dgm:prSet/>
      <dgm:spPr/>
      <dgm:t>
        <a:bodyPr/>
        <a:lstStyle/>
        <a:p>
          <a:endParaRPr lang="en-US" sz="1100" b="0"/>
        </a:p>
      </dgm:t>
    </dgm:pt>
    <dgm:pt modelId="{EB91D19C-C5AD-4D16-BBE8-6F9C3E2F0B57}" type="sibTrans" cxnId="{CA698571-A4C6-4380-9FFA-548F07119D4E}">
      <dgm:prSet/>
      <dgm:spPr/>
      <dgm:t>
        <a:bodyPr/>
        <a:lstStyle/>
        <a:p>
          <a:endParaRPr lang="en-US" sz="1100" b="0"/>
        </a:p>
      </dgm:t>
    </dgm:pt>
    <dgm:pt modelId="{3952B4A5-7C82-41A2-B7FB-9D8F50466B9F}">
      <dgm:prSet phldrT="[Text]" custT="1"/>
      <dgm:spPr/>
      <dgm:t>
        <a:bodyPr/>
        <a:lstStyle/>
        <a:p>
          <a:pPr algn="l"/>
          <a:r>
            <a:rPr lang="en-US" sz="1200" b="0" dirty="0" smtClean="0"/>
            <a:t>Triggered  Research</a:t>
          </a:r>
          <a:endParaRPr lang="en-US" sz="1200" b="0" dirty="0"/>
        </a:p>
      </dgm:t>
    </dgm:pt>
    <dgm:pt modelId="{19804457-A714-40E9-9074-1110937EFD3B}" type="parTrans" cxnId="{0A0E4F0F-1359-40C8-85B4-78D5F72CE5FB}">
      <dgm:prSet/>
      <dgm:spPr/>
      <dgm:t>
        <a:bodyPr/>
        <a:lstStyle/>
        <a:p>
          <a:endParaRPr lang="en-US" sz="1100" b="0"/>
        </a:p>
      </dgm:t>
    </dgm:pt>
    <dgm:pt modelId="{DB88D579-9201-4E94-A8AE-97E82C3AD019}" type="sibTrans" cxnId="{0A0E4F0F-1359-40C8-85B4-78D5F72CE5FB}">
      <dgm:prSet/>
      <dgm:spPr/>
      <dgm:t>
        <a:bodyPr/>
        <a:lstStyle/>
        <a:p>
          <a:endParaRPr lang="en-US" sz="1100" b="0"/>
        </a:p>
      </dgm:t>
    </dgm:pt>
    <dgm:pt modelId="{2652AD40-FCD1-4985-BBEC-56AC32569FC2}">
      <dgm:prSet phldrT="[Text]" custT="1"/>
      <dgm:spPr/>
      <dgm:t>
        <a:bodyPr/>
        <a:lstStyle/>
        <a:p>
          <a:pPr algn="l"/>
          <a:endParaRPr lang="en-US" sz="1200" b="0" dirty="0"/>
        </a:p>
      </dgm:t>
    </dgm:pt>
    <dgm:pt modelId="{EAECB586-248F-46F1-BEC1-70C295E31C4F}" type="parTrans" cxnId="{C63EAE24-B8A3-4A81-A48E-2026615E7951}">
      <dgm:prSet/>
      <dgm:spPr/>
      <dgm:t>
        <a:bodyPr/>
        <a:lstStyle/>
        <a:p>
          <a:endParaRPr lang="en-US" sz="1100" b="0"/>
        </a:p>
      </dgm:t>
    </dgm:pt>
    <dgm:pt modelId="{E27211AF-C6DF-4FD1-94D8-4A8C38E08721}" type="sibTrans" cxnId="{C63EAE24-B8A3-4A81-A48E-2026615E7951}">
      <dgm:prSet/>
      <dgm:spPr/>
      <dgm:t>
        <a:bodyPr/>
        <a:lstStyle/>
        <a:p>
          <a:endParaRPr lang="en-US" sz="1100" b="0"/>
        </a:p>
      </dgm:t>
    </dgm:pt>
    <dgm:pt modelId="{C86722FF-C592-4B07-ABEE-D957C9EA14CF}">
      <dgm:prSet phldrT="[Text]" custT="1"/>
      <dgm:spPr/>
      <dgm:t>
        <a:bodyPr/>
        <a:lstStyle/>
        <a:p>
          <a:pPr algn="l"/>
          <a:r>
            <a:rPr lang="en-US" sz="1200" b="0" dirty="0" smtClean="0"/>
            <a:t>Demand from research institutions  </a:t>
          </a:r>
          <a:endParaRPr lang="en-US" sz="1200" b="0" dirty="0"/>
        </a:p>
      </dgm:t>
    </dgm:pt>
    <dgm:pt modelId="{386D42CE-6F7D-4FCA-B4A8-69BACA27022B}" type="parTrans" cxnId="{16C63555-63F5-4169-B68C-6251A6C510CE}">
      <dgm:prSet/>
      <dgm:spPr/>
      <dgm:t>
        <a:bodyPr/>
        <a:lstStyle/>
        <a:p>
          <a:endParaRPr lang="en-US" sz="1100" b="0"/>
        </a:p>
      </dgm:t>
    </dgm:pt>
    <dgm:pt modelId="{31A15BEB-8B9F-4A4F-B3F0-66F10D960B0D}" type="sibTrans" cxnId="{16C63555-63F5-4169-B68C-6251A6C510CE}">
      <dgm:prSet/>
      <dgm:spPr/>
      <dgm:t>
        <a:bodyPr/>
        <a:lstStyle/>
        <a:p>
          <a:endParaRPr lang="en-US" sz="1100" b="0"/>
        </a:p>
      </dgm:t>
    </dgm:pt>
    <dgm:pt modelId="{369BA707-00A1-4DD1-94B5-BF90182867C7}">
      <dgm:prSet phldrT="[Text]" custT="1"/>
      <dgm:spPr/>
      <dgm:t>
        <a:bodyPr/>
        <a:lstStyle/>
        <a:p>
          <a:pPr algn="l"/>
          <a:r>
            <a:rPr lang="en-US" sz="1200" b="0" dirty="0" smtClean="0"/>
            <a:t>Provided Baseline for provincial Sector Reforms/Plans</a:t>
          </a:r>
          <a:endParaRPr lang="en-US" sz="1200" b="0" dirty="0"/>
        </a:p>
      </dgm:t>
    </dgm:pt>
    <dgm:pt modelId="{58185CF5-A4D5-4607-ABC5-9D3F73C3E3D0}" type="parTrans" cxnId="{0BC30AEB-EAAC-424C-A99E-93E74BE1FC2F}">
      <dgm:prSet/>
      <dgm:spPr/>
      <dgm:t>
        <a:bodyPr/>
        <a:lstStyle/>
        <a:p>
          <a:endParaRPr lang="en-US" sz="1100" b="0"/>
        </a:p>
      </dgm:t>
    </dgm:pt>
    <dgm:pt modelId="{72E86D80-74CD-473B-B710-28D42174647B}" type="sibTrans" cxnId="{0BC30AEB-EAAC-424C-A99E-93E74BE1FC2F}">
      <dgm:prSet/>
      <dgm:spPr/>
      <dgm:t>
        <a:bodyPr/>
        <a:lstStyle/>
        <a:p>
          <a:endParaRPr lang="en-US" sz="1100" b="0"/>
        </a:p>
      </dgm:t>
    </dgm:pt>
    <dgm:pt modelId="{04C9BE83-65F4-4583-AF39-366D3A288D3A}">
      <dgm:prSet phldrT="[Text]" custT="1"/>
      <dgm:spPr/>
      <dgm:t>
        <a:bodyPr/>
        <a:lstStyle/>
        <a:p>
          <a:r>
            <a:rPr lang="en-US" sz="1400" b="0" dirty="0" smtClean="0"/>
            <a:t>Data Collection </a:t>
          </a:r>
          <a:endParaRPr lang="en-US" sz="1400" b="0" dirty="0"/>
        </a:p>
      </dgm:t>
    </dgm:pt>
    <dgm:pt modelId="{E858622E-CEAC-4F45-85B3-0970F88DCE42}" type="parTrans" cxnId="{E094C502-EBEE-476D-A1EB-C9A3677486D7}">
      <dgm:prSet/>
      <dgm:spPr/>
      <dgm:t>
        <a:bodyPr/>
        <a:lstStyle/>
        <a:p>
          <a:endParaRPr lang="en-US" sz="1100" b="0"/>
        </a:p>
      </dgm:t>
    </dgm:pt>
    <dgm:pt modelId="{EDED47C6-7C3B-4F94-BF0C-586F496948B3}" type="sibTrans" cxnId="{E094C502-EBEE-476D-A1EB-C9A3677486D7}">
      <dgm:prSet/>
      <dgm:spPr/>
      <dgm:t>
        <a:bodyPr/>
        <a:lstStyle/>
        <a:p>
          <a:endParaRPr lang="en-US" sz="1100" b="0"/>
        </a:p>
      </dgm:t>
    </dgm:pt>
    <dgm:pt modelId="{B2439690-68EA-49C5-A2C1-7F58704C7C00}">
      <dgm:prSet phldrT="[Text]" custT="1"/>
      <dgm:spPr/>
      <dgm:t>
        <a:bodyPr/>
        <a:lstStyle/>
        <a:p>
          <a:r>
            <a:rPr lang="en-US" sz="1400" b="0" dirty="0" smtClean="0"/>
            <a:t>Field Survey</a:t>
          </a:r>
          <a:endParaRPr lang="en-US" sz="1400" b="0" dirty="0"/>
        </a:p>
      </dgm:t>
    </dgm:pt>
    <dgm:pt modelId="{944D6442-3FD6-457E-ABA6-1B7E52119B07}" type="parTrans" cxnId="{4A806D20-B4AA-400C-899E-F3615ED8076C}">
      <dgm:prSet/>
      <dgm:spPr/>
      <dgm:t>
        <a:bodyPr/>
        <a:lstStyle/>
        <a:p>
          <a:endParaRPr lang="en-US" sz="1100" b="0"/>
        </a:p>
      </dgm:t>
    </dgm:pt>
    <dgm:pt modelId="{B13B2E95-3625-4165-B741-58B26249AE07}" type="sibTrans" cxnId="{4A806D20-B4AA-400C-899E-F3615ED8076C}">
      <dgm:prSet/>
      <dgm:spPr/>
      <dgm:t>
        <a:bodyPr/>
        <a:lstStyle/>
        <a:p>
          <a:endParaRPr lang="en-US" sz="1100" b="0"/>
        </a:p>
      </dgm:t>
    </dgm:pt>
    <dgm:pt modelId="{05726899-8756-48AE-B3F3-2D0C7F69DD54}">
      <dgm:prSet phldrT="[Text]" custT="1"/>
      <dgm:spPr/>
      <dgm:t>
        <a:bodyPr/>
        <a:lstStyle/>
        <a:p>
          <a:r>
            <a:rPr lang="en-US" sz="1400" b="0" i="1" dirty="0" smtClean="0"/>
            <a:t>District</a:t>
          </a:r>
          <a:endParaRPr lang="en-US" sz="1400" b="0" i="1" dirty="0"/>
        </a:p>
      </dgm:t>
    </dgm:pt>
    <dgm:pt modelId="{4C2408F4-EE44-4EBD-8E05-8E4A33EEA612}" type="sibTrans" cxnId="{BF0C7B05-02CD-42D5-BEFB-22A449D20E8D}">
      <dgm:prSet/>
      <dgm:spPr/>
      <dgm:t>
        <a:bodyPr/>
        <a:lstStyle/>
        <a:p>
          <a:endParaRPr lang="en-US" sz="1100" b="0"/>
        </a:p>
      </dgm:t>
    </dgm:pt>
    <dgm:pt modelId="{B61BCBC4-8C16-4567-B767-70F77196F201}" type="parTrans" cxnId="{BF0C7B05-02CD-42D5-BEFB-22A449D20E8D}">
      <dgm:prSet/>
      <dgm:spPr/>
      <dgm:t>
        <a:bodyPr/>
        <a:lstStyle/>
        <a:p>
          <a:endParaRPr lang="en-US" sz="1100" b="0"/>
        </a:p>
      </dgm:t>
    </dgm:pt>
    <dgm:pt modelId="{2267E7E5-67BA-4C31-98E4-0EDC7C73ABB9}">
      <dgm:prSet phldrT="[Text]" custT="1"/>
      <dgm:spPr/>
      <dgm:t>
        <a:bodyPr/>
        <a:lstStyle/>
        <a:p>
          <a:r>
            <a:rPr lang="en-US" sz="1400" b="0" i="1" dirty="0" smtClean="0"/>
            <a:t>Provincial</a:t>
          </a:r>
          <a:endParaRPr lang="en-US" sz="1400" b="0" i="1" dirty="0"/>
        </a:p>
      </dgm:t>
    </dgm:pt>
    <dgm:pt modelId="{8E1F0484-DBDE-45E2-8849-781E50DF1618}" type="sibTrans" cxnId="{167B9A40-DCE1-4A07-8C79-736A24475671}">
      <dgm:prSet/>
      <dgm:spPr/>
      <dgm:t>
        <a:bodyPr/>
        <a:lstStyle/>
        <a:p>
          <a:endParaRPr lang="en-US" sz="1100" b="0"/>
        </a:p>
      </dgm:t>
    </dgm:pt>
    <dgm:pt modelId="{AAAD89F5-8F9A-4D6B-93F4-0E7A246195B3}" type="parTrans" cxnId="{167B9A40-DCE1-4A07-8C79-736A24475671}">
      <dgm:prSet/>
      <dgm:spPr/>
      <dgm:t>
        <a:bodyPr/>
        <a:lstStyle/>
        <a:p>
          <a:endParaRPr lang="en-US" sz="1100" b="0"/>
        </a:p>
      </dgm:t>
    </dgm:pt>
    <dgm:pt modelId="{19BEC334-9B60-4631-BBD2-EA84F9B47FDE}">
      <dgm:prSet custT="1"/>
      <dgm:spPr/>
      <dgm:t>
        <a:bodyPr/>
        <a:lstStyle/>
        <a:p>
          <a:r>
            <a:rPr lang="en-US" sz="1200" b="0" i="1" dirty="0" smtClean="0"/>
            <a:t>Regional /Local</a:t>
          </a:r>
          <a:r>
            <a:rPr lang="en-US" sz="1200" b="0" dirty="0" smtClean="0"/>
            <a:t> </a:t>
          </a:r>
          <a:endParaRPr lang="en-US" sz="1200" b="0" dirty="0"/>
        </a:p>
      </dgm:t>
    </dgm:pt>
    <dgm:pt modelId="{1A601952-EC4C-46ED-B60C-330916F066E6}" type="parTrans" cxnId="{14E65FDE-BA44-41A1-B7D4-3B3754DE1853}">
      <dgm:prSet/>
      <dgm:spPr/>
      <dgm:t>
        <a:bodyPr/>
        <a:lstStyle/>
        <a:p>
          <a:endParaRPr lang="en-US"/>
        </a:p>
      </dgm:t>
    </dgm:pt>
    <dgm:pt modelId="{97F575FE-7D0A-436A-A691-0AF7BDA3355C}" type="sibTrans" cxnId="{14E65FDE-BA44-41A1-B7D4-3B3754DE1853}">
      <dgm:prSet/>
      <dgm:spPr/>
      <dgm:t>
        <a:bodyPr/>
        <a:lstStyle/>
        <a:p>
          <a:endParaRPr lang="en-US"/>
        </a:p>
      </dgm:t>
    </dgm:pt>
    <dgm:pt modelId="{7723F56F-C7B7-4AE8-96F3-9415B1C51387}" type="pres">
      <dgm:prSet presAssocID="{7BD5BA30-E51D-4FCB-8436-C6DA844C3FB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9B675F2-1ABF-4CD5-BD53-D017A7088E19}" type="pres">
      <dgm:prSet presAssocID="{7BD5BA30-E51D-4FCB-8436-C6DA844C3FB2}" presName="tSp" presStyleCnt="0"/>
      <dgm:spPr/>
    </dgm:pt>
    <dgm:pt modelId="{0A14C142-1637-4B34-87E2-671CD1ABF6CB}" type="pres">
      <dgm:prSet presAssocID="{7BD5BA30-E51D-4FCB-8436-C6DA844C3FB2}" presName="bSp" presStyleCnt="0"/>
      <dgm:spPr/>
    </dgm:pt>
    <dgm:pt modelId="{99CADF73-DCED-4452-B5BA-CB6732F136B3}" type="pres">
      <dgm:prSet presAssocID="{7BD5BA30-E51D-4FCB-8436-C6DA844C3FB2}" presName="process" presStyleCnt="0"/>
      <dgm:spPr/>
    </dgm:pt>
    <dgm:pt modelId="{E1762E80-90A9-4BDC-AE75-F99726B418B2}" type="pres">
      <dgm:prSet presAssocID="{67C2C54B-B840-43C1-8916-29EEAD815DAA}" presName="composite1" presStyleCnt="0"/>
      <dgm:spPr/>
    </dgm:pt>
    <dgm:pt modelId="{E45024DD-2B90-4737-A2ED-C26086D3CFD9}" type="pres">
      <dgm:prSet presAssocID="{67C2C54B-B840-43C1-8916-29EEAD815DAA}" presName="dummyNode1" presStyleLbl="node1" presStyleIdx="0" presStyleCnt="4"/>
      <dgm:spPr/>
    </dgm:pt>
    <dgm:pt modelId="{871AB959-BAD7-40F4-B202-871B8F830711}" type="pres">
      <dgm:prSet presAssocID="{67C2C54B-B840-43C1-8916-29EEAD815DAA}" presName="childNode1" presStyleLbl="bgAcc1" presStyleIdx="0" presStyleCnt="4" custScaleY="224085" custLinFactNeighborX="12527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F66C6E-AE50-4690-A1A6-FF82DA103AC0}" type="pres">
      <dgm:prSet presAssocID="{67C2C54B-B840-43C1-8916-29EEAD815DAA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A20700-02EE-454A-9055-816B38DDEA81}" type="pres">
      <dgm:prSet presAssocID="{67C2C54B-B840-43C1-8916-29EEAD815DAA}" presName="parentNode1" presStyleLbl="node1" presStyleIdx="0" presStyleCnt="4" custLinFactY="11583" custLinFactNeighborX="-1456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9E7269-E193-4319-BE67-C4C3EDECCBDD}" type="pres">
      <dgm:prSet presAssocID="{67C2C54B-B840-43C1-8916-29EEAD815DAA}" presName="connSite1" presStyleCnt="0"/>
      <dgm:spPr/>
    </dgm:pt>
    <dgm:pt modelId="{941F0264-9D48-431C-AA27-BE1802387E3D}" type="pres">
      <dgm:prSet presAssocID="{EE1E8754-18B5-4A62-8D07-DC6A16429BD0}" presName="Name9" presStyleLbl="sibTrans2D1" presStyleIdx="0" presStyleCnt="3" custAng="1324996" custLinFactNeighborX="-6137" custLinFactNeighborY="16194"/>
      <dgm:spPr/>
      <dgm:t>
        <a:bodyPr/>
        <a:lstStyle/>
        <a:p>
          <a:endParaRPr lang="en-US"/>
        </a:p>
      </dgm:t>
    </dgm:pt>
    <dgm:pt modelId="{FA9C8591-9C38-480D-A6F0-F5B7FE2788F6}" type="pres">
      <dgm:prSet presAssocID="{ED0AB06A-7418-471B-8226-4A2530DC2FF7}" presName="composite2" presStyleCnt="0"/>
      <dgm:spPr/>
    </dgm:pt>
    <dgm:pt modelId="{F72BFE45-82C1-45DB-B63C-F115DC90A258}" type="pres">
      <dgm:prSet presAssocID="{ED0AB06A-7418-471B-8226-4A2530DC2FF7}" presName="dummyNode2" presStyleLbl="node1" presStyleIdx="0" presStyleCnt="4"/>
      <dgm:spPr/>
    </dgm:pt>
    <dgm:pt modelId="{7A7D02BC-9CFF-4A54-8C9F-83CCD88153C9}" type="pres">
      <dgm:prSet presAssocID="{ED0AB06A-7418-471B-8226-4A2530DC2FF7}" presName="childNode2" presStyleLbl="bgAcc1" presStyleIdx="1" presStyleCnt="4" custScaleX="91705" custScaleY="254253" custLinFactNeighborX="-74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A5D388-F15D-4170-85AB-022C0229A249}" type="pres">
      <dgm:prSet presAssocID="{ED0AB06A-7418-471B-8226-4A2530DC2FF7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A6D59D-A23C-4CAA-8FC8-BB499F39DF0D}" type="pres">
      <dgm:prSet presAssocID="{ED0AB06A-7418-471B-8226-4A2530DC2FF7}" presName="parentNode2" presStyleLbl="node1" presStyleIdx="1" presStyleCnt="4" custScaleX="79573" custLinFactY="-54182" custLinFactNeighborX="-226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F5D744-0EC6-4251-9D05-0F7C638BB09D}" type="pres">
      <dgm:prSet presAssocID="{ED0AB06A-7418-471B-8226-4A2530DC2FF7}" presName="connSite2" presStyleCnt="0"/>
      <dgm:spPr/>
    </dgm:pt>
    <dgm:pt modelId="{0980FD65-3D56-43D0-82E0-E3406A31AE93}" type="pres">
      <dgm:prSet presAssocID="{8A47F21E-08EE-4821-8784-0F2F67491D2D}" presName="Name18" presStyleLbl="sibTrans2D1" presStyleIdx="1" presStyleCnt="3" custAng="19761768" custScaleX="78764" custScaleY="92577" custLinFactNeighborX="1345" custLinFactNeighborY="-14830"/>
      <dgm:spPr/>
      <dgm:t>
        <a:bodyPr/>
        <a:lstStyle/>
        <a:p>
          <a:endParaRPr lang="en-US"/>
        </a:p>
      </dgm:t>
    </dgm:pt>
    <dgm:pt modelId="{F63B30DE-696E-4468-A2A4-CB90E21F20E8}" type="pres">
      <dgm:prSet presAssocID="{4ADCAD96-8763-436C-8F5B-AC36D38BE1E5}" presName="composite1" presStyleCnt="0"/>
      <dgm:spPr/>
    </dgm:pt>
    <dgm:pt modelId="{8F44F261-30A6-4BDF-86E8-584ABA9FB7F6}" type="pres">
      <dgm:prSet presAssocID="{4ADCAD96-8763-436C-8F5B-AC36D38BE1E5}" presName="dummyNode1" presStyleLbl="node1" presStyleIdx="1" presStyleCnt="4"/>
      <dgm:spPr/>
    </dgm:pt>
    <dgm:pt modelId="{9F6EA8C5-9FA3-409F-9437-68518C9992CE}" type="pres">
      <dgm:prSet presAssocID="{4ADCAD96-8763-436C-8F5B-AC36D38BE1E5}" presName="childNode1" presStyleLbl="bgAcc1" presStyleIdx="2" presStyleCnt="4" custScaleY="234271" custLinFactNeighborX="-6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EF0BC1-8F40-42C8-BD9C-041654F4C503}" type="pres">
      <dgm:prSet presAssocID="{4ADCAD96-8763-436C-8F5B-AC36D38BE1E5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9B83FC-4383-4790-8183-8CFCD401DEE6}" type="pres">
      <dgm:prSet presAssocID="{4ADCAD96-8763-436C-8F5B-AC36D38BE1E5}" presName="parentNode1" presStyleLbl="node1" presStyleIdx="2" presStyleCnt="4" custLinFactY="70999" custLinFactNeighborX="-7797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FAD2E8-0D92-430C-9192-F5AE44FE3CFD}" type="pres">
      <dgm:prSet presAssocID="{4ADCAD96-8763-436C-8F5B-AC36D38BE1E5}" presName="connSite1" presStyleCnt="0"/>
      <dgm:spPr/>
    </dgm:pt>
    <dgm:pt modelId="{9C9202EB-7428-4282-845C-31F924183FB5}" type="pres">
      <dgm:prSet presAssocID="{8BA43938-5B23-4F02-A1CA-046373D21704}" presName="Name9" presStyleLbl="sibTrans2D1" presStyleIdx="2" presStyleCnt="3" custAng="1373486" custLinFactNeighborX="485" custLinFactNeighborY="12137"/>
      <dgm:spPr/>
      <dgm:t>
        <a:bodyPr/>
        <a:lstStyle/>
        <a:p>
          <a:endParaRPr lang="en-US"/>
        </a:p>
      </dgm:t>
    </dgm:pt>
    <dgm:pt modelId="{4E45D547-BD78-4A7A-B1CA-ABBC63DD1DAF}" type="pres">
      <dgm:prSet presAssocID="{23F23A8E-A4D4-45E8-8F95-25B9FACE0E3B}" presName="composite2" presStyleCnt="0"/>
      <dgm:spPr/>
    </dgm:pt>
    <dgm:pt modelId="{35DEDEAD-D2F2-476E-A160-6D918F56B435}" type="pres">
      <dgm:prSet presAssocID="{23F23A8E-A4D4-45E8-8F95-25B9FACE0E3B}" presName="dummyNode2" presStyleLbl="node1" presStyleIdx="2" presStyleCnt="4"/>
      <dgm:spPr/>
    </dgm:pt>
    <dgm:pt modelId="{0A667BA7-D404-40ED-A7AE-686018BE5223}" type="pres">
      <dgm:prSet presAssocID="{23F23A8E-A4D4-45E8-8F95-25B9FACE0E3B}" presName="childNode2" presStyleLbl="bgAcc1" presStyleIdx="3" presStyleCnt="4" custScaleY="268606" custLinFactNeighborX="-6429" custLinFactNeighborY="-32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923F24-5F0B-4F13-B5B1-F0FD8BF85668}" type="pres">
      <dgm:prSet presAssocID="{23F23A8E-A4D4-45E8-8F95-25B9FACE0E3B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7E26CB-EBB9-49B7-A4EB-6C5E656E77EC}" type="pres">
      <dgm:prSet presAssocID="{23F23A8E-A4D4-45E8-8F95-25B9FACE0E3B}" presName="parentNode2" presStyleLbl="node1" presStyleIdx="3" presStyleCnt="4" custLinFactY="-42299" custLinFactNeighborX="557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BEA435-82EF-4B06-A9EF-3F9C585EDE08}" type="pres">
      <dgm:prSet presAssocID="{23F23A8E-A4D4-45E8-8F95-25B9FACE0E3B}" presName="connSite2" presStyleCnt="0"/>
      <dgm:spPr/>
    </dgm:pt>
  </dgm:ptLst>
  <dgm:cxnLst>
    <dgm:cxn modelId="{5C1E0CE5-D4E2-4286-B3F7-80B7E0CF6352}" type="presOf" srcId="{2652AD40-FCD1-4985-BBEC-56AC32569FC2}" destId="{70923F24-5F0B-4F13-B5B1-F0FD8BF85668}" srcOrd="1" destOrd="7" presId="urn:microsoft.com/office/officeart/2005/8/layout/hProcess4"/>
    <dgm:cxn modelId="{05166181-23C1-4071-A002-6B0954FB7EC8}" srcId="{67C2C54B-B840-43C1-8916-29EEAD815DAA}" destId="{FBE89C9A-5299-42B0-8A75-035729C95B2C}" srcOrd="1" destOrd="0" parTransId="{05B96D52-56CC-4E03-87B4-D2D3917B4C12}" sibTransId="{C7862271-B999-4C13-A4AB-C845E872F867}"/>
    <dgm:cxn modelId="{C77891FB-BEC7-4DA2-9E7C-55367B11BD0C}" srcId="{ED0AB06A-7418-471B-8226-4A2530DC2FF7}" destId="{5221CD2C-EA8F-458F-B697-72F3732BA22F}" srcOrd="4" destOrd="0" parTransId="{77C282A2-A03F-45F5-BC3C-316AD97E0309}" sibTransId="{C0D0392B-6897-4DA6-9DE8-752171A64D69}"/>
    <dgm:cxn modelId="{035AE249-0D68-4E72-9456-236A9DDE2C68}" type="presOf" srcId="{8629FF25-6183-47AC-93E9-C1337D07F351}" destId="{9F6EA8C5-9FA3-409F-9437-68518C9992CE}" srcOrd="0" destOrd="4" presId="urn:microsoft.com/office/officeart/2005/8/layout/hProcess4"/>
    <dgm:cxn modelId="{A441E572-C145-4775-8F98-B1E6A11AB58F}" type="presOf" srcId="{A5B144F8-3166-48C0-B929-1D0EEC5966B8}" destId="{22EF0BC1-8F40-42C8-BD9C-041654F4C503}" srcOrd="1" destOrd="1" presId="urn:microsoft.com/office/officeart/2005/8/layout/hProcess4"/>
    <dgm:cxn modelId="{018754BD-73A8-4030-8F06-8D53D5C4834D}" type="presOf" srcId="{19BEC334-9B60-4631-BBD2-EA84F9B47FDE}" destId="{22EF0BC1-8F40-42C8-BD9C-041654F4C503}" srcOrd="1" destOrd="3" presId="urn:microsoft.com/office/officeart/2005/8/layout/hProcess4"/>
    <dgm:cxn modelId="{0A0E4F0F-1359-40C8-85B4-78D5F72CE5FB}" srcId="{23F23A8E-A4D4-45E8-8F95-25B9FACE0E3B}" destId="{3952B4A5-7C82-41A2-B7FB-9D8F50466B9F}" srcOrd="5" destOrd="0" parTransId="{19804457-A714-40E9-9074-1110937EFD3B}" sibTransId="{DB88D579-9201-4E94-A8AE-97E82C3AD019}"/>
    <dgm:cxn modelId="{984C75E9-47DC-4F7F-B0FE-77688A17F6B6}" type="presOf" srcId="{04C9BE83-65F4-4583-AF39-366D3A288D3A}" destId="{7AA5D388-F15D-4170-85AB-022C0229A249}" srcOrd="1" destOrd="2" presId="urn:microsoft.com/office/officeart/2005/8/layout/hProcess4"/>
    <dgm:cxn modelId="{00FDF8AE-D629-42A1-9265-E1F2A6B2E5A1}" srcId="{7BD5BA30-E51D-4FCB-8436-C6DA844C3FB2}" destId="{4ADCAD96-8763-436C-8F5B-AC36D38BE1E5}" srcOrd="2" destOrd="0" parTransId="{1FC882F1-E53C-486F-9360-017831354FD8}" sibTransId="{8BA43938-5B23-4F02-A1CA-046373D21704}"/>
    <dgm:cxn modelId="{74D23474-505B-4C4B-9896-709EF9E95699}" srcId="{FBE89C9A-5299-42B0-8A75-035729C95B2C}" destId="{C50AFE14-61F7-4231-A7B7-C5B16003756A}" srcOrd="0" destOrd="0" parTransId="{0810A228-3DC0-4DE6-8A8F-84B1C6D84DB0}" sibTransId="{8C36575A-B168-4FF3-A9C2-D122EF026090}"/>
    <dgm:cxn modelId="{CDC9151A-2B21-4296-B4F1-AFF60CBA0551}" type="presOf" srcId="{6F0DF606-D632-44F8-B1F3-91106952F0BB}" destId="{6EF66C6E-AE50-4690-A1A6-FF82DA103AC0}" srcOrd="1" destOrd="0" presId="urn:microsoft.com/office/officeart/2005/8/layout/hProcess4"/>
    <dgm:cxn modelId="{C4DE6BBD-7C49-4C1D-A294-911543CDEB87}" type="presOf" srcId="{B2439690-68EA-49C5-A2C1-7F58704C7C00}" destId="{7AA5D388-F15D-4170-85AB-022C0229A249}" srcOrd="1" destOrd="1" presId="urn:microsoft.com/office/officeart/2005/8/layout/hProcess4"/>
    <dgm:cxn modelId="{F09E7720-35AE-4849-AB75-C289E6DCCB54}" type="presOf" srcId="{6EBB513D-A976-4627-99EE-5F5BC5D9152E}" destId="{871AB959-BAD7-40F4-B202-871B8F830711}" srcOrd="0" destOrd="3" presId="urn:microsoft.com/office/officeart/2005/8/layout/hProcess4"/>
    <dgm:cxn modelId="{0E6B989C-686C-4903-8FB9-BF500F2339E0}" type="presOf" srcId="{05726899-8756-48AE-B3F3-2D0C7F69DD54}" destId="{7A7D02BC-9CFF-4A54-8C9F-83CCD88153C9}" srcOrd="0" destOrd="6" presId="urn:microsoft.com/office/officeart/2005/8/layout/hProcess4"/>
    <dgm:cxn modelId="{882205C9-631A-4AEF-BA50-8A640338CAB5}" type="presOf" srcId="{5221CD2C-EA8F-458F-B697-72F3732BA22F}" destId="{7AA5D388-F15D-4170-85AB-022C0229A249}" srcOrd="1" destOrd="7" presId="urn:microsoft.com/office/officeart/2005/8/layout/hProcess4"/>
    <dgm:cxn modelId="{3819B06C-9330-41D8-837B-98E4A78B5FC2}" type="presOf" srcId="{594DFA8A-A6C7-4219-8E6A-447564CB1384}" destId="{9F6EA8C5-9FA3-409F-9437-68518C9992CE}" srcOrd="0" destOrd="2" presId="urn:microsoft.com/office/officeart/2005/8/layout/hProcess4"/>
    <dgm:cxn modelId="{0A98B2C2-F7E8-4721-A035-2BB51F34E741}" type="presOf" srcId="{BD4B665B-8D1E-41CE-8C15-50A180F7A490}" destId="{70923F24-5F0B-4F13-B5B1-F0FD8BF85668}" srcOrd="1" destOrd="4" presId="urn:microsoft.com/office/officeart/2005/8/layout/hProcess4"/>
    <dgm:cxn modelId="{E7B12FF8-9EE2-413D-98B8-FA2A9E66FED7}" srcId="{23F23A8E-A4D4-45E8-8F95-25B9FACE0E3B}" destId="{96F7C0DB-0682-4D70-8534-2BCF328692BC}" srcOrd="3" destOrd="0" parTransId="{E3895B78-1586-482A-8A8D-EF5393B5332E}" sibTransId="{B45B92C0-2F95-4469-8433-5C83F028E0D8}"/>
    <dgm:cxn modelId="{3BC3BEC0-C1C4-48F2-A62C-180434EEF397}" type="presOf" srcId="{2ED6BDE2-B1F8-4410-9A67-4EE032BA632B}" destId="{70923F24-5F0B-4F13-B5B1-F0FD8BF85668}" srcOrd="1" destOrd="0" presId="urn:microsoft.com/office/officeart/2005/8/layout/hProcess4"/>
    <dgm:cxn modelId="{ACFB191C-5F82-43FD-919F-81F60F16190F}" type="presOf" srcId="{9E91607C-DBB3-432B-84A1-A6F15B204EC3}" destId="{9F6EA8C5-9FA3-409F-9437-68518C9992CE}" srcOrd="0" destOrd="8" presId="urn:microsoft.com/office/officeart/2005/8/layout/hProcess4"/>
    <dgm:cxn modelId="{E8F7B46E-4C48-48DB-8CA7-F80CAC4DDFAE}" srcId="{23F23A8E-A4D4-45E8-8F95-25B9FACE0E3B}" destId="{2ED6BDE2-B1F8-4410-9A67-4EE032BA632B}" srcOrd="0" destOrd="0" parTransId="{9F3FF52F-4129-4B45-8601-189AB4C91E1A}" sibTransId="{CCCB691F-A9D3-4A6E-97E0-C529BD6717F5}"/>
    <dgm:cxn modelId="{C3146397-AC1E-4F96-8095-10EF1F1E1883}" type="presOf" srcId="{1596EF27-0B31-4672-B580-09F9AFA5AD0E}" destId="{6EF66C6E-AE50-4690-A1A6-FF82DA103AC0}" srcOrd="1" destOrd="4" presId="urn:microsoft.com/office/officeart/2005/8/layout/hProcess4"/>
    <dgm:cxn modelId="{81480825-453D-41F0-B5BC-6B79A10262C9}" type="presOf" srcId="{C50AFE14-61F7-4231-A7B7-C5B16003756A}" destId="{6EF66C6E-AE50-4690-A1A6-FF82DA103AC0}" srcOrd="1" destOrd="2" presId="urn:microsoft.com/office/officeart/2005/8/layout/hProcess4"/>
    <dgm:cxn modelId="{656FD0F3-A301-4EA3-92D8-4EF1F7F803D5}" type="presOf" srcId="{95C3887C-B53F-45E3-8BC0-F17EE07CD5EE}" destId="{7AA5D388-F15D-4170-85AB-022C0229A249}" srcOrd="1" destOrd="8" presId="urn:microsoft.com/office/officeart/2005/8/layout/hProcess4"/>
    <dgm:cxn modelId="{26E52342-89CD-4E60-BE36-C1B4AF7E9D35}" type="presOf" srcId="{4ADCAD96-8763-436C-8F5B-AC36D38BE1E5}" destId="{7A9B83FC-4383-4790-8183-8CFCD401DEE6}" srcOrd="0" destOrd="0" presId="urn:microsoft.com/office/officeart/2005/8/layout/hProcess4"/>
    <dgm:cxn modelId="{D7753846-0985-4112-A808-F39E2E8E0BC4}" type="presOf" srcId="{96F7C0DB-0682-4D70-8534-2BCF328692BC}" destId="{0A667BA7-D404-40ED-A7AE-686018BE5223}" srcOrd="0" destOrd="3" presId="urn:microsoft.com/office/officeart/2005/8/layout/hProcess4"/>
    <dgm:cxn modelId="{BFA7B270-9DF3-43FA-AD35-A8B5C167964C}" type="presOf" srcId="{1A97D2E6-4D79-4258-95A5-F8BF0145D50D}" destId="{22EF0BC1-8F40-42C8-BD9C-041654F4C503}" srcOrd="1" destOrd="0" presId="urn:microsoft.com/office/officeart/2005/8/layout/hProcess4"/>
    <dgm:cxn modelId="{E461643F-91E3-43DE-AA68-817A57A1CBA6}" srcId="{D6239918-435F-4FBE-9033-8674DBAFD653}" destId="{49E1F159-C1AB-4376-A62F-E8D1C563CAB8}" srcOrd="0" destOrd="0" parTransId="{7AE238FF-2F30-4F6C-8598-48273F3A428E}" sibTransId="{CF72A3E5-8776-47AE-A255-8D5679579CE2}"/>
    <dgm:cxn modelId="{393FC06B-2DD5-411D-B135-0E0AB28F5609}" type="presOf" srcId="{ED0AB06A-7418-471B-8226-4A2530DC2FF7}" destId="{06A6D59D-A23C-4CAA-8FC8-BB499F39DF0D}" srcOrd="0" destOrd="0" presId="urn:microsoft.com/office/officeart/2005/8/layout/hProcess4"/>
    <dgm:cxn modelId="{0C246D46-AA4C-42FA-9529-C362EE468216}" srcId="{4ADCAD96-8763-436C-8F5B-AC36D38BE1E5}" destId="{9C3F4D5B-0FB3-4066-983B-2896E33E1520}" srcOrd="4" destOrd="0" parTransId="{D1598657-7B0C-4BE4-A4D3-938D70CE3327}" sibTransId="{7A384276-C567-4FCD-96C7-31471ED307DE}"/>
    <dgm:cxn modelId="{DF46D518-4D94-4A43-8E31-38900D7FB7D5}" srcId="{06D3FC36-BDB1-4EA7-AC75-1E838602BCF9}" destId="{9E91607C-DBB3-432B-84A1-A6F15B204EC3}" srcOrd="0" destOrd="0" parTransId="{D7FCC96A-AD24-41A4-A5CD-C1D5FBAB56B7}" sibTransId="{D9493E55-8CC6-4BDE-810E-AC00857EECE2}"/>
    <dgm:cxn modelId="{BAAF9F66-7D24-4AD6-8D34-B13D7B12D87C}" srcId="{ED0AB06A-7418-471B-8226-4A2530DC2FF7}" destId="{AA7C7700-6387-41DB-BB4B-D8EA1FA162BA}" srcOrd="0" destOrd="0" parTransId="{F1015E46-C43D-453E-9C01-EEEF79AD59A3}" sibTransId="{3A6B91C9-1E2F-4B70-91DA-D14C380D83E7}"/>
    <dgm:cxn modelId="{82B66FB3-D73B-4FC7-85BD-44850BE3A742}" type="presOf" srcId="{E774CEEC-1A68-4955-B880-2069D1AEF7DA}" destId="{9F6EA8C5-9FA3-409F-9437-68518C9992CE}" srcOrd="0" destOrd="5" presId="urn:microsoft.com/office/officeart/2005/8/layout/hProcess4"/>
    <dgm:cxn modelId="{3CE6B934-7FF0-4A9F-A890-B53BBB66C81B}" type="presOf" srcId="{B2439690-68EA-49C5-A2C1-7F58704C7C00}" destId="{7A7D02BC-9CFF-4A54-8C9F-83CCD88153C9}" srcOrd="0" destOrd="1" presId="urn:microsoft.com/office/officeart/2005/8/layout/hProcess4"/>
    <dgm:cxn modelId="{9D3ACF91-D5C4-4E5A-94B5-E4116B38A04E}" type="presOf" srcId="{A5B144F8-3166-48C0-B929-1D0EEC5966B8}" destId="{9F6EA8C5-9FA3-409F-9437-68518C9992CE}" srcOrd="0" destOrd="1" presId="urn:microsoft.com/office/officeart/2005/8/layout/hProcess4"/>
    <dgm:cxn modelId="{F28B4D14-8150-4B35-8AEC-98DB002C769F}" type="presOf" srcId="{49E1F159-C1AB-4376-A62F-E8D1C563CAB8}" destId="{7A7D02BC-9CFF-4A54-8C9F-83CCD88153C9}" srcOrd="0" destOrd="4" presId="urn:microsoft.com/office/officeart/2005/8/layout/hProcess4"/>
    <dgm:cxn modelId="{28D579A2-7FF0-4B14-95C4-6E60FB5676E6}" type="presOf" srcId="{23F23A8E-A4D4-45E8-8F95-25B9FACE0E3B}" destId="{D27E26CB-EBB9-49B7-A4EB-6C5E656E77EC}" srcOrd="0" destOrd="0" presId="urn:microsoft.com/office/officeart/2005/8/layout/hProcess4"/>
    <dgm:cxn modelId="{167B9A40-DCE1-4A07-8C79-736A24475671}" srcId="{D6239918-435F-4FBE-9033-8674DBAFD653}" destId="{2267E7E5-67BA-4C31-98E4-0EDC7C73ABB9}" srcOrd="1" destOrd="0" parTransId="{AAAD89F5-8F9A-4D6B-93F4-0E7A246195B3}" sibTransId="{8E1F0484-DBDE-45E2-8849-781E50DF1618}"/>
    <dgm:cxn modelId="{BBFF9104-2BB1-4F88-A235-458415B19E6C}" type="presOf" srcId="{6EBB513D-A976-4627-99EE-5F5BC5D9152E}" destId="{6EF66C6E-AE50-4690-A1A6-FF82DA103AC0}" srcOrd="1" destOrd="3" presId="urn:microsoft.com/office/officeart/2005/8/layout/hProcess4"/>
    <dgm:cxn modelId="{833DD7F5-C110-4A1F-ACD6-BBFD0672DDA3}" type="presOf" srcId="{49E1F159-C1AB-4376-A62F-E8D1C563CAB8}" destId="{7AA5D388-F15D-4170-85AB-022C0229A249}" srcOrd="1" destOrd="4" presId="urn:microsoft.com/office/officeart/2005/8/layout/hProcess4"/>
    <dgm:cxn modelId="{D431F272-F312-4BF4-A3A4-18CC2C67025E}" type="presOf" srcId="{594DFA8A-A6C7-4219-8E6A-447564CB1384}" destId="{22EF0BC1-8F40-42C8-BD9C-041654F4C503}" srcOrd="1" destOrd="2" presId="urn:microsoft.com/office/officeart/2005/8/layout/hProcess4"/>
    <dgm:cxn modelId="{6F019129-77C6-4AFF-AEAC-1BBF59CD6946}" srcId="{4ADCAD96-8763-436C-8F5B-AC36D38BE1E5}" destId="{E774CEEC-1A68-4955-B880-2069D1AEF7DA}" srcOrd="3" destOrd="0" parTransId="{F7EE0645-9E0A-415F-8A90-B6C6160E3880}" sibTransId="{3F4880D5-5961-481B-9CD6-37DA3803A82B}"/>
    <dgm:cxn modelId="{F24E3A80-66F6-4AD1-9229-D8BA6DA93BC5}" type="presOf" srcId="{D6239918-435F-4FBE-9033-8674DBAFD653}" destId="{7A7D02BC-9CFF-4A54-8C9F-83CCD88153C9}" srcOrd="0" destOrd="3" presId="urn:microsoft.com/office/officeart/2005/8/layout/hProcess4"/>
    <dgm:cxn modelId="{A691D58F-8E7A-447A-BE2C-4CCBA0B27E95}" srcId="{7BD5BA30-E51D-4FCB-8436-C6DA844C3FB2}" destId="{ED0AB06A-7418-471B-8226-4A2530DC2FF7}" srcOrd="1" destOrd="0" parTransId="{77600992-9726-462B-B07B-881526AB2374}" sibTransId="{8A47F21E-08EE-4821-8784-0F2F67491D2D}"/>
    <dgm:cxn modelId="{06685D7A-6F49-42D0-9B3C-8938D989B98B}" type="presOf" srcId="{D6239918-435F-4FBE-9033-8674DBAFD653}" destId="{7AA5D388-F15D-4170-85AB-022C0229A249}" srcOrd="1" destOrd="3" presId="urn:microsoft.com/office/officeart/2005/8/layout/hProcess4"/>
    <dgm:cxn modelId="{16C63555-63F5-4169-B68C-6251A6C510CE}" srcId="{23F23A8E-A4D4-45E8-8F95-25B9FACE0E3B}" destId="{C86722FF-C592-4B07-ABEE-D957C9EA14CF}" srcOrd="6" destOrd="0" parTransId="{386D42CE-6F7D-4FCA-B4A8-69BACA27022B}" sibTransId="{31A15BEB-8B9F-4A4F-B3F0-66F10D960B0D}"/>
    <dgm:cxn modelId="{4A806D20-B4AA-400C-899E-F3615ED8076C}" srcId="{ED0AB06A-7418-471B-8226-4A2530DC2FF7}" destId="{B2439690-68EA-49C5-A2C1-7F58704C7C00}" srcOrd="1" destOrd="0" parTransId="{944D6442-3FD6-457E-ABA6-1B7E52119B07}" sibTransId="{B13B2E95-3625-4165-B741-58B26249AE07}"/>
    <dgm:cxn modelId="{DCA0AC30-423A-4042-9D96-553365220DD2}" type="presOf" srcId="{9E91607C-DBB3-432B-84A1-A6F15B204EC3}" destId="{22EF0BC1-8F40-42C8-BD9C-041654F4C503}" srcOrd="1" destOrd="8" presId="urn:microsoft.com/office/officeart/2005/8/layout/hProcess4"/>
    <dgm:cxn modelId="{28459790-E8C0-428A-B8F0-81E5D0967FC4}" type="presOf" srcId="{67C2C54B-B840-43C1-8916-29EEAD815DAA}" destId="{8FA20700-02EE-454A-9055-816B38DDEA81}" srcOrd="0" destOrd="0" presId="urn:microsoft.com/office/officeart/2005/8/layout/hProcess4"/>
    <dgm:cxn modelId="{6EBCE614-8624-466A-B38F-1F2EF8959A33}" type="presOf" srcId="{7BD5BA30-E51D-4FCB-8436-C6DA844C3FB2}" destId="{7723F56F-C7B7-4AE8-96F3-9415B1C51387}" srcOrd="0" destOrd="0" presId="urn:microsoft.com/office/officeart/2005/8/layout/hProcess4"/>
    <dgm:cxn modelId="{92EC8AD0-CF63-429C-BEF2-A610E215898D}" type="presOf" srcId="{8629FF25-6183-47AC-93E9-C1337D07F351}" destId="{22EF0BC1-8F40-42C8-BD9C-041654F4C503}" srcOrd="1" destOrd="4" presId="urn:microsoft.com/office/officeart/2005/8/layout/hProcess4"/>
    <dgm:cxn modelId="{E6916B2F-91E5-448A-8929-E0E1714D340B}" type="presOf" srcId="{2652AD40-FCD1-4985-BBEC-56AC32569FC2}" destId="{0A667BA7-D404-40ED-A7AE-686018BE5223}" srcOrd="0" destOrd="7" presId="urn:microsoft.com/office/officeart/2005/8/layout/hProcess4"/>
    <dgm:cxn modelId="{AA52268D-F019-4126-B6DD-9BB08359D93B}" type="presOf" srcId="{9C3F4D5B-0FB3-4066-983B-2896E33E1520}" destId="{9F6EA8C5-9FA3-409F-9437-68518C9992CE}" srcOrd="0" destOrd="6" presId="urn:microsoft.com/office/officeart/2005/8/layout/hProcess4"/>
    <dgm:cxn modelId="{C8B7F870-B317-4416-915E-D402B02A9D07}" srcId="{FBE89C9A-5299-42B0-8A75-035729C95B2C}" destId="{1596EF27-0B31-4672-B580-09F9AFA5AD0E}" srcOrd="2" destOrd="0" parTransId="{61A2F076-A7BE-44E1-9521-78D1F0C40DA3}" sibTransId="{93C7EA21-02D6-4BEF-A7DE-48FDAF06312F}"/>
    <dgm:cxn modelId="{9E14DEBE-9BAA-4F81-A913-BF1B67E5EEF2}" srcId="{4ADCAD96-8763-436C-8F5B-AC36D38BE1E5}" destId="{06D3FC36-BDB1-4EA7-AC75-1E838602BCF9}" srcOrd="5" destOrd="0" parTransId="{D71E77B7-8F67-4CB1-8F2C-1F0E429AAF23}" sibTransId="{0860157E-0E25-48C1-84AA-36671AEB8590}"/>
    <dgm:cxn modelId="{10ECD33D-14D0-45A9-9E50-FFAA8969353A}" type="presOf" srcId="{1A97D2E6-4D79-4258-95A5-F8BF0145D50D}" destId="{9F6EA8C5-9FA3-409F-9437-68518C9992CE}" srcOrd="0" destOrd="0" presId="urn:microsoft.com/office/officeart/2005/8/layout/hProcess4"/>
    <dgm:cxn modelId="{E094C502-EBEE-476D-A1EB-C9A3677486D7}" srcId="{ED0AB06A-7418-471B-8226-4A2530DC2FF7}" destId="{04C9BE83-65F4-4583-AF39-366D3A288D3A}" srcOrd="2" destOrd="0" parTransId="{E858622E-CEAC-4F45-85B3-0970F88DCE42}" sibTransId="{EDED47C6-7C3B-4F94-BF0C-586F496948B3}"/>
    <dgm:cxn modelId="{CA698571-A4C6-4380-9FFA-548F07119D4E}" srcId="{23F23A8E-A4D4-45E8-8F95-25B9FACE0E3B}" destId="{BD4B665B-8D1E-41CE-8C15-50A180F7A490}" srcOrd="4" destOrd="0" parTransId="{8FDB331C-219E-4687-9614-28020EC55C4F}" sibTransId="{EB91D19C-C5AD-4D16-BBE8-6F9C3E2F0B57}"/>
    <dgm:cxn modelId="{9BA8995F-2856-4069-A539-6056DD114B3A}" type="presOf" srcId="{369BA707-00A1-4DD1-94B5-BF90182867C7}" destId="{70923F24-5F0B-4F13-B5B1-F0FD8BF85668}" srcOrd="1" destOrd="2" presId="urn:microsoft.com/office/officeart/2005/8/layout/hProcess4"/>
    <dgm:cxn modelId="{A75396AD-439D-48CF-AA67-B5F653DB1FE1}" type="presOf" srcId="{E726C67A-2FEB-4D7A-8C3D-F519F4D2910B}" destId="{70923F24-5F0B-4F13-B5B1-F0FD8BF85668}" srcOrd="1" destOrd="1" presId="urn:microsoft.com/office/officeart/2005/8/layout/hProcess4"/>
    <dgm:cxn modelId="{5838AD3A-CE0B-46E0-A453-58CF20A0F3A3}" srcId="{7BD5BA30-E51D-4FCB-8436-C6DA844C3FB2}" destId="{23F23A8E-A4D4-45E8-8F95-25B9FACE0E3B}" srcOrd="3" destOrd="0" parTransId="{CA578CFB-25DA-46E1-A6DB-0D876146386D}" sibTransId="{CA0A4E90-E97A-4825-8FAA-0DFC79D0C95B}"/>
    <dgm:cxn modelId="{24852FC9-C8D9-49AD-9EC2-7AE1D3DA8EC4}" srcId="{23F23A8E-A4D4-45E8-8F95-25B9FACE0E3B}" destId="{E726C67A-2FEB-4D7A-8C3D-F519F4D2910B}" srcOrd="1" destOrd="0" parTransId="{C5BEA9FC-67E4-4BAE-BF8E-C75B1C498FD5}" sibTransId="{9E968806-C4E4-4329-9125-1BD3364043DA}"/>
    <dgm:cxn modelId="{E1D1A820-F7E4-43CB-BCCA-DF17623F9BC8}" type="presOf" srcId="{1596EF27-0B31-4672-B580-09F9AFA5AD0E}" destId="{871AB959-BAD7-40F4-B202-871B8F830711}" srcOrd="0" destOrd="4" presId="urn:microsoft.com/office/officeart/2005/8/layout/hProcess4"/>
    <dgm:cxn modelId="{44315AD3-E428-4C5E-8977-439806060F35}" type="presOf" srcId="{06D3FC36-BDB1-4EA7-AC75-1E838602BCF9}" destId="{22EF0BC1-8F40-42C8-BD9C-041654F4C503}" srcOrd="1" destOrd="7" presId="urn:microsoft.com/office/officeart/2005/8/layout/hProcess4"/>
    <dgm:cxn modelId="{428003F6-1FD0-43E2-9A50-71DD08E41945}" type="presOf" srcId="{5221CD2C-EA8F-458F-B697-72F3732BA22F}" destId="{7A7D02BC-9CFF-4A54-8C9F-83CCD88153C9}" srcOrd="0" destOrd="7" presId="urn:microsoft.com/office/officeart/2005/8/layout/hProcess4"/>
    <dgm:cxn modelId="{029F7433-68CA-4F13-8AE3-E3A382C76713}" type="presOf" srcId="{8A47F21E-08EE-4821-8784-0F2F67491D2D}" destId="{0980FD65-3D56-43D0-82E0-E3406A31AE93}" srcOrd="0" destOrd="0" presId="urn:microsoft.com/office/officeart/2005/8/layout/hProcess4"/>
    <dgm:cxn modelId="{0E00731C-FCB9-46DD-9208-DC0E11B88C6B}" srcId="{4ADCAD96-8763-436C-8F5B-AC36D38BE1E5}" destId="{8629FF25-6183-47AC-93E9-C1337D07F351}" srcOrd="2" destOrd="0" parTransId="{ACF2CD99-B332-440A-9163-CC8F166FB992}" sibTransId="{91AD6B6A-D481-4851-A911-1FADBFEAB191}"/>
    <dgm:cxn modelId="{E7827457-0035-4D20-87BD-133EB8A9C2E3}" type="presOf" srcId="{FBE89C9A-5299-42B0-8A75-035729C95B2C}" destId="{6EF66C6E-AE50-4690-A1A6-FF82DA103AC0}" srcOrd="1" destOrd="1" presId="urn:microsoft.com/office/officeart/2005/8/layout/hProcess4"/>
    <dgm:cxn modelId="{BF0C7B05-02CD-42D5-BEFB-22A449D20E8D}" srcId="{D6239918-435F-4FBE-9033-8674DBAFD653}" destId="{05726899-8756-48AE-B3F3-2D0C7F69DD54}" srcOrd="2" destOrd="0" parTransId="{B61BCBC4-8C16-4567-B767-70F77196F201}" sibTransId="{4C2408F4-EE44-4EBD-8E05-8E4A33EEA612}"/>
    <dgm:cxn modelId="{A8E6E915-A4AF-402F-9530-1A4E3AFB46DE}" srcId="{4ADCAD96-8763-436C-8F5B-AC36D38BE1E5}" destId="{594DFA8A-A6C7-4219-8E6A-447564CB1384}" srcOrd="1" destOrd="0" parTransId="{AEAF5E28-1A68-4A42-976F-A658156FAA9F}" sibTransId="{692F8E96-4801-4757-8411-45819A2B313E}"/>
    <dgm:cxn modelId="{170EF772-38EC-457B-82F5-A87FF238CFA3}" type="presOf" srcId="{C50AFE14-61F7-4231-A7B7-C5B16003756A}" destId="{871AB959-BAD7-40F4-B202-871B8F830711}" srcOrd="0" destOrd="2" presId="urn:microsoft.com/office/officeart/2005/8/layout/hProcess4"/>
    <dgm:cxn modelId="{4D7AC040-BD64-4454-8308-046F1F04315D}" srcId="{67C2C54B-B840-43C1-8916-29EEAD815DAA}" destId="{6F0DF606-D632-44F8-B1F3-91106952F0BB}" srcOrd="0" destOrd="0" parTransId="{34043561-9FAA-4837-8DCD-8E6EA6C2709D}" sibTransId="{52C523EC-72A1-47B3-ABE1-7D61286B540E}"/>
    <dgm:cxn modelId="{8541F518-8629-4B1D-A4C5-513135EC60F3}" srcId="{7BD5BA30-E51D-4FCB-8436-C6DA844C3FB2}" destId="{67C2C54B-B840-43C1-8916-29EEAD815DAA}" srcOrd="0" destOrd="0" parTransId="{5EEC0DBA-1CF8-468B-BBF0-1A566FCF02F4}" sibTransId="{EE1E8754-18B5-4A62-8D07-DC6A16429BD0}"/>
    <dgm:cxn modelId="{1C1FA4FA-A251-4451-A058-3D5E303BFE37}" srcId="{FBE89C9A-5299-42B0-8A75-035729C95B2C}" destId="{6EBB513D-A976-4627-99EE-5F5BC5D9152E}" srcOrd="1" destOrd="0" parTransId="{306A09F3-2797-4B63-9D7F-81667D380CED}" sibTransId="{679667A0-59D9-4494-9327-CCB67867848C}"/>
    <dgm:cxn modelId="{5EAAADD5-625B-4CFF-AA84-0C9933850E0D}" type="presOf" srcId="{E774CEEC-1A68-4955-B880-2069D1AEF7DA}" destId="{22EF0BC1-8F40-42C8-BD9C-041654F4C503}" srcOrd="1" destOrd="5" presId="urn:microsoft.com/office/officeart/2005/8/layout/hProcess4"/>
    <dgm:cxn modelId="{EB0AE2E6-FED3-4EAD-821A-2CF9674A332A}" type="presOf" srcId="{96F7C0DB-0682-4D70-8534-2BCF328692BC}" destId="{70923F24-5F0B-4F13-B5B1-F0FD8BF85668}" srcOrd="1" destOrd="3" presId="urn:microsoft.com/office/officeart/2005/8/layout/hProcess4"/>
    <dgm:cxn modelId="{35912683-5AFE-46D3-AF89-9B0F15C2C2D0}" type="presOf" srcId="{2267E7E5-67BA-4C31-98E4-0EDC7C73ABB9}" destId="{7A7D02BC-9CFF-4A54-8C9F-83CCD88153C9}" srcOrd="0" destOrd="5" presId="urn:microsoft.com/office/officeart/2005/8/layout/hProcess4"/>
    <dgm:cxn modelId="{2570BD9F-27B7-40F3-A4AE-B926CF97B2CF}" srcId="{1A97D2E6-4D79-4258-95A5-F8BF0145D50D}" destId="{A5B144F8-3166-48C0-B929-1D0EEC5966B8}" srcOrd="0" destOrd="0" parTransId="{52952113-4E1F-4166-B0BF-B6B81B6BF641}" sibTransId="{02867500-3D4D-4B9B-B84A-89A45ADE67BF}"/>
    <dgm:cxn modelId="{14E65FDE-BA44-41A1-B7D4-3B3754DE1853}" srcId="{594DFA8A-A6C7-4219-8E6A-447564CB1384}" destId="{19BEC334-9B60-4631-BBD2-EA84F9B47FDE}" srcOrd="0" destOrd="0" parTransId="{1A601952-EC4C-46ED-B60C-330916F066E6}" sibTransId="{97F575FE-7D0A-436A-A691-0AF7BDA3355C}"/>
    <dgm:cxn modelId="{DC64A202-B02A-4B2F-8EC9-2DD703D3B818}" type="presOf" srcId="{C86722FF-C592-4B07-ABEE-D957C9EA14CF}" destId="{0A667BA7-D404-40ED-A7AE-686018BE5223}" srcOrd="0" destOrd="6" presId="urn:microsoft.com/office/officeart/2005/8/layout/hProcess4"/>
    <dgm:cxn modelId="{B908FDEB-22E3-4DE3-94AC-559CC5BF730A}" type="presOf" srcId="{3952B4A5-7C82-41A2-B7FB-9D8F50466B9F}" destId="{0A667BA7-D404-40ED-A7AE-686018BE5223}" srcOrd="0" destOrd="5" presId="urn:microsoft.com/office/officeart/2005/8/layout/hProcess4"/>
    <dgm:cxn modelId="{8BE3EEA8-B5A5-49ED-AEE2-BB3C3F098BAF}" srcId="{ED0AB06A-7418-471B-8226-4A2530DC2FF7}" destId="{D6239918-435F-4FBE-9033-8674DBAFD653}" srcOrd="3" destOrd="0" parTransId="{916E9AA6-937D-4D03-A554-7126A770E518}" sibTransId="{45EFCA34-1FB7-40ED-AFF1-1CE1D9737439}"/>
    <dgm:cxn modelId="{8C35BE43-C351-40F5-951E-D02F3834F977}" type="presOf" srcId="{3952B4A5-7C82-41A2-B7FB-9D8F50466B9F}" destId="{70923F24-5F0B-4F13-B5B1-F0FD8BF85668}" srcOrd="1" destOrd="5" presId="urn:microsoft.com/office/officeart/2005/8/layout/hProcess4"/>
    <dgm:cxn modelId="{3755C2B9-A3CF-43B4-B591-8FBA3FD9E278}" type="presOf" srcId="{05726899-8756-48AE-B3F3-2D0C7F69DD54}" destId="{7AA5D388-F15D-4170-85AB-022C0229A249}" srcOrd="1" destOrd="6" presId="urn:microsoft.com/office/officeart/2005/8/layout/hProcess4"/>
    <dgm:cxn modelId="{AC27E9BD-8255-49C6-988A-D8BA64867E94}" type="presOf" srcId="{2267E7E5-67BA-4C31-98E4-0EDC7C73ABB9}" destId="{7AA5D388-F15D-4170-85AB-022C0229A249}" srcOrd="1" destOrd="5" presId="urn:microsoft.com/office/officeart/2005/8/layout/hProcess4"/>
    <dgm:cxn modelId="{542BD916-316E-4A44-AE76-6A8A8CA89292}" type="presOf" srcId="{6F0DF606-D632-44F8-B1F3-91106952F0BB}" destId="{871AB959-BAD7-40F4-B202-871B8F830711}" srcOrd="0" destOrd="0" presId="urn:microsoft.com/office/officeart/2005/8/layout/hProcess4"/>
    <dgm:cxn modelId="{D68D31CE-5789-4621-9447-A71A363CDCAB}" type="presOf" srcId="{AA7C7700-6387-41DB-BB4B-D8EA1FA162BA}" destId="{7AA5D388-F15D-4170-85AB-022C0229A249}" srcOrd="1" destOrd="0" presId="urn:microsoft.com/office/officeart/2005/8/layout/hProcess4"/>
    <dgm:cxn modelId="{244C96C6-6112-414F-9B6B-7A57ABB97B74}" type="presOf" srcId="{FBE89C9A-5299-42B0-8A75-035729C95B2C}" destId="{871AB959-BAD7-40F4-B202-871B8F830711}" srcOrd="0" destOrd="1" presId="urn:microsoft.com/office/officeart/2005/8/layout/hProcess4"/>
    <dgm:cxn modelId="{68FA5053-EEC4-465B-9329-C3CFD4A673AA}" srcId="{ED0AB06A-7418-471B-8226-4A2530DC2FF7}" destId="{95C3887C-B53F-45E3-8BC0-F17EE07CD5EE}" srcOrd="5" destOrd="0" parTransId="{36A4EA0A-BC2C-432C-8190-F71FE96CEDFA}" sibTransId="{2E4FA0E9-8D0A-4D52-9D9E-936A4A6B9C11}"/>
    <dgm:cxn modelId="{0BC30AEB-EAAC-424C-A99E-93E74BE1FC2F}" srcId="{23F23A8E-A4D4-45E8-8F95-25B9FACE0E3B}" destId="{369BA707-00A1-4DD1-94B5-BF90182867C7}" srcOrd="2" destOrd="0" parTransId="{58185CF5-A4D5-4607-ABC5-9D3F73C3E3D0}" sibTransId="{72E86D80-74CD-473B-B710-28D42174647B}"/>
    <dgm:cxn modelId="{D988347D-DBE0-40CB-91FA-A115989E785D}" type="presOf" srcId="{2ED6BDE2-B1F8-4410-9A67-4EE032BA632B}" destId="{0A667BA7-D404-40ED-A7AE-686018BE5223}" srcOrd="0" destOrd="0" presId="urn:microsoft.com/office/officeart/2005/8/layout/hProcess4"/>
    <dgm:cxn modelId="{64A878FD-A052-4708-B507-4233DBDF828A}" type="presOf" srcId="{369BA707-00A1-4DD1-94B5-BF90182867C7}" destId="{0A667BA7-D404-40ED-A7AE-686018BE5223}" srcOrd="0" destOrd="2" presId="urn:microsoft.com/office/officeart/2005/8/layout/hProcess4"/>
    <dgm:cxn modelId="{2AFFA7D8-F75C-41E6-9723-02192EA759F5}" type="presOf" srcId="{C86722FF-C592-4B07-ABEE-D957C9EA14CF}" destId="{70923F24-5F0B-4F13-B5B1-F0FD8BF85668}" srcOrd="1" destOrd="6" presId="urn:microsoft.com/office/officeart/2005/8/layout/hProcess4"/>
    <dgm:cxn modelId="{3A0D2467-1AA5-4656-AD8B-C7F8C6980218}" type="presOf" srcId="{06D3FC36-BDB1-4EA7-AC75-1E838602BCF9}" destId="{9F6EA8C5-9FA3-409F-9437-68518C9992CE}" srcOrd="0" destOrd="7" presId="urn:microsoft.com/office/officeart/2005/8/layout/hProcess4"/>
    <dgm:cxn modelId="{FF69CC19-F2B4-4873-B592-9500810DDC48}" type="presOf" srcId="{EE1E8754-18B5-4A62-8D07-DC6A16429BD0}" destId="{941F0264-9D48-431C-AA27-BE1802387E3D}" srcOrd="0" destOrd="0" presId="urn:microsoft.com/office/officeart/2005/8/layout/hProcess4"/>
    <dgm:cxn modelId="{F278A054-BAD7-4270-A1A8-3F629203BDBC}" type="presOf" srcId="{95C3887C-B53F-45E3-8BC0-F17EE07CD5EE}" destId="{7A7D02BC-9CFF-4A54-8C9F-83CCD88153C9}" srcOrd="0" destOrd="8" presId="urn:microsoft.com/office/officeart/2005/8/layout/hProcess4"/>
    <dgm:cxn modelId="{DDAE4D3E-2278-4065-930D-2889CB30EDD0}" srcId="{4ADCAD96-8763-436C-8F5B-AC36D38BE1E5}" destId="{1A97D2E6-4D79-4258-95A5-F8BF0145D50D}" srcOrd="0" destOrd="0" parTransId="{D25BD88A-38FB-4D53-9E39-87F6C18C0B87}" sibTransId="{9962A94B-F99B-4121-92F4-DCBCDC2FF504}"/>
    <dgm:cxn modelId="{49BFF8C3-61BA-4E30-900B-AF9BB28765EC}" type="presOf" srcId="{AA7C7700-6387-41DB-BB4B-D8EA1FA162BA}" destId="{7A7D02BC-9CFF-4A54-8C9F-83CCD88153C9}" srcOrd="0" destOrd="0" presId="urn:microsoft.com/office/officeart/2005/8/layout/hProcess4"/>
    <dgm:cxn modelId="{A3CC19BB-A510-4C07-BFEA-1919C77BF6BD}" type="presOf" srcId="{8BA43938-5B23-4F02-A1CA-046373D21704}" destId="{9C9202EB-7428-4282-845C-31F924183FB5}" srcOrd="0" destOrd="0" presId="urn:microsoft.com/office/officeart/2005/8/layout/hProcess4"/>
    <dgm:cxn modelId="{DFB4042E-F0D9-4177-A5B5-EE901BB159AF}" type="presOf" srcId="{E726C67A-2FEB-4D7A-8C3D-F519F4D2910B}" destId="{0A667BA7-D404-40ED-A7AE-686018BE5223}" srcOrd="0" destOrd="1" presId="urn:microsoft.com/office/officeart/2005/8/layout/hProcess4"/>
    <dgm:cxn modelId="{813AB511-940C-47AC-967D-A21DBA8209BA}" type="presOf" srcId="{9C3F4D5B-0FB3-4066-983B-2896E33E1520}" destId="{22EF0BC1-8F40-42C8-BD9C-041654F4C503}" srcOrd="1" destOrd="6" presId="urn:microsoft.com/office/officeart/2005/8/layout/hProcess4"/>
    <dgm:cxn modelId="{D231C028-9906-4E97-A0F2-E46D7E513B5D}" type="presOf" srcId="{04C9BE83-65F4-4583-AF39-366D3A288D3A}" destId="{7A7D02BC-9CFF-4A54-8C9F-83CCD88153C9}" srcOrd="0" destOrd="2" presId="urn:microsoft.com/office/officeart/2005/8/layout/hProcess4"/>
    <dgm:cxn modelId="{2E522911-FD72-473E-8BEF-C9B54FC31910}" type="presOf" srcId="{BD4B665B-8D1E-41CE-8C15-50A180F7A490}" destId="{0A667BA7-D404-40ED-A7AE-686018BE5223}" srcOrd="0" destOrd="4" presId="urn:microsoft.com/office/officeart/2005/8/layout/hProcess4"/>
    <dgm:cxn modelId="{0DC0FE14-1FED-4BBB-A589-1103FB4DC528}" type="presOf" srcId="{19BEC334-9B60-4631-BBD2-EA84F9B47FDE}" destId="{9F6EA8C5-9FA3-409F-9437-68518C9992CE}" srcOrd="0" destOrd="3" presId="urn:microsoft.com/office/officeart/2005/8/layout/hProcess4"/>
    <dgm:cxn modelId="{C63EAE24-B8A3-4A81-A48E-2026615E7951}" srcId="{23F23A8E-A4D4-45E8-8F95-25B9FACE0E3B}" destId="{2652AD40-FCD1-4985-BBEC-56AC32569FC2}" srcOrd="7" destOrd="0" parTransId="{EAECB586-248F-46F1-BEC1-70C295E31C4F}" sibTransId="{E27211AF-C6DF-4FD1-94D8-4A8C38E08721}"/>
    <dgm:cxn modelId="{D5FA41D0-69D7-4E16-8044-06C4DFFAB9E2}" type="presParOf" srcId="{7723F56F-C7B7-4AE8-96F3-9415B1C51387}" destId="{C9B675F2-1ABF-4CD5-BD53-D017A7088E19}" srcOrd="0" destOrd="0" presId="urn:microsoft.com/office/officeart/2005/8/layout/hProcess4"/>
    <dgm:cxn modelId="{3405D455-2BBB-421B-A093-5DAFEBE530C5}" type="presParOf" srcId="{7723F56F-C7B7-4AE8-96F3-9415B1C51387}" destId="{0A14C142-1637-4B34-87E2-671CD1ABF6CB}" srcOrd="1" destOrd="0" presId="urn:microsoft.com/office/officeart/2005/8/layout/hProcess4"/>
    <dgm:cxn modelId="{97C5CAEC-B37C-45FF-A0F9-0E9A0191AD73}" type="presParOf" srcId="{7723F56F-C7B7-4AE8-96F3-9415B1C51387}" destId="{99CADF73-DCED-4452-B5BA-CB6732F136B3}" srcOrd="2" destOrd="0" presId="urn:microsoft.com/office/officeart/2005/8/layout/hProcess4"/>
    <dgm:cxn modelId="{1F498F0C-4574-4509-8031-7BF19D0FDFF4}" type="presParOf" srcId="{99CADF73-DCED-4452-B5BA-CB6732F136B3}" destId="{E1762E80-90A9-4BDC-AE75-F99726B418B2}" srcOrd="0" destOrd="0" presId="urn:microsoft.com/office/officeart/2005/8/layout/hProcess4"/>
    <dgm:cxn modelId="{131A824F-A3DF-4084-9929-7412C810E908}" type="presParOf" srcId="{E1762E80-90A9-4BDC-AE75-F99726B418B2}" destId="{E45024DD-2B90-4737-A2ED-C26086D3CFD9}" srcOrd="0" destOrd="0" presId="urn:microsoft.com/office/officeart/2005/8/layout/hProcess4"/>
    <dgm:cxn modelId="{D71FD489-65BD-429B-9BAB-52B84BBE937E}" type="presParOf" srcId="{E1762E80-90A9-4BDC-AE75-F99726B418B2}" destId="{871AB959-BAD7-40F4-B202-871B8F830711}" srcOrd="1" destOrd="0" presId="urn:microsoft.com/office/officeart/2005/8/layout/hProcess4"/>
    <dgm:cxn modelId="{5A8606D4-BA0C-4BF7-BC49-EB018B88F2B9}" type="presParOf" srcId="{E1762E80-90A9-4BDC-AE75-F99726B418B2}" destId="{6EF66C6E-AE50-4690-A1A6-FF82DA103AC0}" srcOrd="2" destOrd="0" presId="urn:microsoft.com/office/officeart/2005/8/layout/hProcess4"/>
    <dgm:cxn modelId="{CD273476-7F58-4A1E-842C-2C81F4B345D1}" type="presParOf" srcId="{E1762E80-90A9-4BDC-AE75-F99726B418B2}" destId="{8FA20700-02EE-454A-9055-816B38DDEA81}" srcOrd="3" destOrd="0" presId="urn:microsoft.com/office/officeart/2005/8/layout/hProcess4"/>
    <dgm:cxn modelId="{BE8D8B9C-433F-4D83-A0D7-0877969884C3}" type="presParOf" srcId="{E1762E80-90A9-4BDC-AE75-F99726B418B2}" destId="{E89E7269-E193-4319-BE67-C4C3EDECCBDD}" srcOrd="4" destOrd="0" presId="urn:microsoft.com/office/officeart/2005/8/layout/hProcess4"/>
    <dgm:cxn modelId="{97FDE94B-6A35-49C3-BE07-A19AB31C8A11}" type="presParOf" srcId="{99CADF73-DCED-4452-B5BA-CB6732F136B3}" destId="{941F0264-9D48-431C-AA27-BE1802387E3D}" srcOrd="1" destOrd="0" presId="urn:microsoft.com/office/officeart/2005/8/layout/hProcess4"/>
    <dgm:cxn modelId="{767B6B42-407A-49F5-AC91-0C4A11D92427}" type="presParOf" srcId="{99CADF73-DCED-4452-B5BA-CB6732F136B3}" destId="{FA9C8591-9C38-480D-A6F0-F5B7FE2788F6}" srcOrd="2" destOrd="0" presId="urn:microsoft.com/office/officeart/2005/8/layout/hProcess4"/>
    <dgm:cxn modelId="{5A0EA74E-66C3-4852-86B6-723D0E917736}" type="presParOf" srcId="{FA9C8591-9C38-480D-A6F0-F5B7FE2788F6}" destId="{F72BFE45-82C1-45DB-B63C-F115DC90A258}" srcOrd="0" destOrd="0" presId="urn:microsoft.com/office/officeart/2005/8/layout/hProcess4"/>
    <dgm:cxn modelId="{5E852D9A-47FA-45FD-B065-5BC47DEF5152}" type="presParOf" srcId="{FA9C8591-9C38-480D-A6F0-F5B7FE2788F6}" destId="{7A7D02BC-9CFF-4A54-8C9F-83CCD88153C9}" srcOrd="1" destOrd="0" presId="urn:microsoft.com/office/officeart/2005/8/layout/hProcess4"/>
    <dgm:cxn modelId="{6356322C-3CDD-4065-B6F4-167F4B3C28CE}" type="presParOf" srcId="{FA9C8591-9C38-480D-A6F0-F5B7FE2788F6}" destId="{7AA5D388-F15D-4170-85AB-022C0229A249}" srcOrd="2" destOrd="0" presId="urn:microsoft.com/office/officeart/2005/8/layout/hProcess4"/>
    <dgm:cxn modelId="{1FC1A144-C713-4599-AB5F-2A258E9B8C94}" type="presParOf" srcId="{FA9C8591-9C38-480D-A6F0-F5B7FE2788F6}" destId="{06A6D59D-A23C-4CAA-8FC8-BB499F39DF0D}" srcOrd="3" destOrd="0" presId="urn:microsoft.com/office/officeart/2005/8/layout/hProcess4"/>
    <dgm:cxn modelId="{FA97966C-5122-4D78-B11B-31A7AC075D03}" type="presParOf" srcId="{FA9C8591-9C38-480D-A6F0-F5B7FE2788F6}" destId="{97F5D744-0EC6-4251-9D05-0F7C638BB09D}" srcOrd="4" destOrd="0" presId="urn:microsoft.com/office/officeart/2005/8/layout/hProcess4"/>
    <dgm:cxn modelId="{C137DF7E-D68A-40C2-A121-E13EE6724E64}" type="presParOf" srcId="{99CADF73-DCED-4452-B5BA-CB6732F136B3}" destId="{0980FD65-3D56-43D0-82E0-E3406A31AE93}" srcOrd="3" destOrd="0" presId="urn:microsoft.com/office/officeart/2005/8/layout/hProcess4"/>
    <dgm:cxn modelId="{F2149353-5A59-4382-9EE8-CEB3348BBA79}" type="presParOf" srcId="{99CADF73-DCED-4452-B5BA-CB6732F136B3}" destId="{F63B30DE-696E-4468-A2A4-CB90E21F20E8}" srcOrd="4" destOrd="0" presId="urn:microsoft.com/office/officeart/2005/8/layout/hProcess4"/>
    <dgm:cxn modelId="{B5BCF6B4-3B34-4E04-ABCB-90C7B55EB03F}" type="presParOf" srcId="{F63B30DE-696E-4468-A2A4-CB90E21F20E8}" destId="{8F44F261-30A6-4BDF-86E8-584ABA9FB7F6}" srcOrd="0" destOrd="0" presId="urn:microsoft.com/office/officeart/2005/8/layout/hProcess4"/>
    <dgm:cxn modelId="{08ECE410-A321-4CE5-B492-851B26B32344}" type="presParOf" srcId="{F63B30DE-696E-4468-A2A4-CB90E21F20E8}" destId="{9F6EA8C5-9FA3-409F-9437-68518C9992CE}" srcOrd="1" destOrd="0" presId="urn:microsoft.com/office/officeart/2005/8/layout/hProcess4"/>
    <dgm:cxn modelId="{069BC4A3-1AD3-4592-9E69-978B28280188}" type="presParOf" srcId="{F63B30DE-696E-4468-A2A4-CB90E21F20E8}" destId="{22EF0BC1-8F40-42C8-BD9C-041654F4C503}" srcOrd="2" destOrd="0" presId="urn:microsoft.com/office/officeart/2005/8/layout/hProcess4"/>
    <dgm:cxn modelId="{90F71D1A-4964-493A-85EC-1601C17CB468}" type="presParOf" srcId="{F63B30DE-696E-4468-A2A4-CB90E21F20E8}" destId="{7A9B83FC-4383-4790-8183-8CFCD401DEE6}" srcOrd="3" destOrd="0" presId="urn:microsoft.com/office/officeart/2005/8/layout/hProcess4"/>
    <dgm:cxn modelId="{2BDB4525-1B65-4A9D-ABE1-58E3C37A7934}" type="presParOf" srcId="{F63B30DE-696E-4468-A2A4-CB90E21F20E8}" destId="{43FAD2E8-0D92-430C-9192-F5AE44FE3CFD}" srcOrd="4" destOrd="0" presId="urn:microsoft.com/office/officeart/2005/8/layout/hProcess4"/>
    <dgm:cxn modelId="{589204E9-71AF-449E-B735-006A399C64B7}" type="presParOf" srcId="{99CADF73-DCED-4452-B5BA-CB6732F136B3}" destId="{9C9202EB-7428-4282-845C-31F924183FB5}" srcOrd="5" destOrd="0" presId="urn:microsoft.com/office/officeart/2005/8/layout/hProcess4"/>
    <dgm:cxn modelId="{BCA22E0E-F105-404E-9829-661326AFF258}" type="presParOf" srcId="{99CADF73-DCED-4452-B5BA-CB6732F136B3}" destId="{4E45D547-BD78-4A7A-B1CA-ABBC63DD1DAF}" srcOrd="6" destOrd="0" presId="urn:microsoft.com/office/officeart/2005/8/layout/hProcess4"/>
    <dgm:cxn modelId="{3E4284F4-1E98-40B1-AB36-86579FFF09A2}" type="presParOf" srcId="{4E45D547-BD78-4A7A-B1CA-ABBC63DD1DAF}" destId="{35DEDEAD-D2F2-476E-A160-6D918F56B435}" srcOrd="0" destOrd="0" presId="urn:microsoft.com/office/officeart/2005/8/layout/hProcess4"/>
    <dgm:cxn modelId="{B02B9DD3-C133-4FCD-BB84-4B34709BD714}" type="presParOf" srcId="{4E45D547-BD78-4A7A-B1CA-ABBC63DD1DAF}" destId="{0A667BA7-D404-40ED-A7AE-686018BE5223}" srcOrd="1" destOrd="0" presId="urn:microsoft.com/office/officeart/2005/8/layout/hProcess4"/>
    <dgm:cxn modelId="{F97CFFAD-2191-4D98-8A8D-D5B3005BF2DE}" type="presParOf" srcId="{4E45D547-BD78-4A7A-B1CA-ABBC63DD1DAF}" destId="{70923F24-5F0B-4F13-B5B1-F0FD8BF85668}" srcOrd="2" destOrd="0" presId="urn:microsoft.com/office/officeart/2005/8/layout/hProcess4"/>
    <dgm:cxn modelId="{A1019BC6-7A6F-45A2-BDB3-66A0E377123A}" type="presParOf" srcId="{4E45D547-BD78-4A7A-B1CA-ABBC63DD1DAF}" destId="{D27E26CB-EBB9-49B7-A4EB-6C5E656E77EC}" srcOrd="3" destOrd="0" presId="urn:microsoft.com/office/officeart/2005/8/layout/hProcess4"/>
    <dgm:cxn modelId="{A290D7CE-769E-421E-9349-0C4DAD53B598}" type="presParOf" srcId="{4E45D547-BD78-4A7A-B1CA-ABBC63DD1DAF}" destId="{4BBEA435-82EF-4B06-A9EF-3F9C585EDE08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83736E-E790-4272-A49C-12C8418E24BE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F7D8A2-A3B5-49A7-A641-A5F282CC9DEB}">
      <dgm:prSet phldrT="[Text]"/>
      <dgm:spPr/>
      <dgm:t>
        <a:bodyPr/>
        <a:lstStyle/>
        <a:p>
          <a:r>
            <a:rPr lang="en-US" dirty="0" smtClean="0"/>
            <a:t>Decision </a:t>
          </a:r>
          <a:r>
            <a:rPr lang="en-US" dirty="0" smtClean="0"/>
            <a:t>Makers I </a:t>
          </a:r>
          <a:endParaRPr lang="en-US" dirty="0"/>
        </a:p>
      </dgm:t>
    </dgm:pt>
    <dgm:pt modelId="{06776650-0F3D-4886-9F68-E1D73A6C806C}" type="parTrans" cxnId="{5F9CA23E-E51F-4864-A7DA-2A9103FDB965}">
      <dgm:prSet/>
      <dgm:spPr/>
      <dgm:t>
        <a:bodyPr/>
        <a:lstStyle/>
        <a:p>
          <a:endParaRPr lang="en-US"/>
        </a:p>
      </dgm:t>
    </dgm:pt>
    <dgm:pt modelId="{C59DD61C-BA9D-4577-92A0-5758ED14B79F}" type="sibTrans" cxnId="{5F9CA23E-E51F-4864-A7DA-2A9103FDB965}">
      <dgm:prSet/>
      <dgm:spPr/>
      <dgm:t>
        <a:bodyPr/>
        <a:lstStyle/>
        <a:p>
          <a:endParaRPr lang="en-US"/>
        </a:p>
      </dgm:t>
    </dgm:pt>
    <dgm:pt modelId="{0492A46F-BA2B-4C81-AC22-56EEE008B364}">
      <dgm:prSet phldrT="[Text]"/>
      <dgm:spPr/>
      <dgm:t>
        <a:bodyPr/>
        <a:lstStyle/>
        <a:p>
          <a:r>
            <a:rPr lang="en-US" dirty="0" smtClean="0"/>
            <a:t>Politicians</a:t>
          </a:r>
          <a:endParaRPr lang="en-US" dirty="0"/>
        </a:p>
      </dgm:t>
    </dgm:pt>
    <dgm:pt modelId="{D8612183-9983-40EE-8BD1-D559FCC40011}" type="parTrans" cxnId="{E145D949-7AA2-4285-99DC-97938863A658}">
      <dgm:prSet/>
      <dgm:spPr/>
      <dgm:t>
        <a:bodyPr/>
        <a:lstStyle/>
        <a:p>
          <a:endParaRPr lang="en-US"/>
        </a:p>
      </dgm:t>
    </dgm:pt>
    <dgm:pt modelId="{788F4252-E5CF-4FA0-BFDE-8B104CE2D7F2}" type="sibTrans" cxnId="{E145D949-7AA2-4285-99DC-97938863A658}">
      <dgm:prSet/>
      <dgm:spPr/>
      <dgm:t>
        <a:bodyPr/>
        <a:lstStyle/>
        <a:p>
          <a:endParaRPr lang="en-US"/>
        </a:p>
      </dgm:t>
    </dgm:pt>
    <dgm:pt modelId="{80B4A78F-BB1E-4FFF-BD82-F58E012A5A9C}">
      <dgm:prSet phldrT="[Text]"/>
      <dgm:spPr/>
      <dgm:t>
        <a:bodyPr/>
        <a:lstStyle/>
        <a:p>
          <a:r>
            <a:rPr lang="en-US" dirty="0" smtClean="0"/>
            <a:t>Decision </a:t>
          </a:r>
          <a:r>
            <a:rPr lang="en-US" dirty="0" smtClean="0"/>
            <a:t>Makers II</a:t>
          </a:r>
          <a:endParaRPr lang="en-US" dirty="0"/>
        </a:p>
      </dgm:t>
    </dgm:pt>
    <dgm:pt modelId="{04F61C75-FE39-4E42-8E79-F6197824CB07}" type="parTrans" cxnId="{4562A5F4-B7D6-4AB1-8ACE-59D657C77F85}">
      <dgm:prSet/>
      <dgm:spPr/>
      <dgm:t>
        <a:bodyPr/>
        <a:lstStyle/>
        <a:p>
          <a:endParaRPr lang="en-US"/>
        </a:p>
      </dgm:t>
    </dgm:pt>
    <dgm:pt modelId="{CFB9C9AB-0179-4558-A2EE-61002FEDEF86}" type="sibTrans" cxnId="{4562A5F4-B7D6-4AB1-8ACE-59D657C77F85}">
      <dgm:prSet/>
      <dgm:spPr/>
      <dgm:t>
        <a:bodyPr/>
        <a:lstStyle/>
        <a:p>
          <a:endParaRPr lang="en-US"/>
        </a:p>
      </dgm:t>
    </dgm:pt>
    <dgm:pt modelId="{99BA0EE1-9FFB-4624-9AAC-88BEFD990516}">
      <dgm:prSet phldrT="[Text]"/>
      <dgm:spPr/>
      <dgm:t>
        <a:bodyPr/>
        <a:lstStyle/>
        <a:p>
          <a:r>
            <a:rPr lang="en-US" dirty="0" smtClean="0"/>
            <a:t>Parents / Community</a:t>
          </a:r>
          <a:endParaRPr lang="en-US" dirty="0"/>
        </a:p>
      </dgm:t>
    </dgm:pt>
    <dgm:pt modelId="{1910F05B-9F91-4D04-8BE5-13505F4C6D2C}" type="parTrans" cxnId="{C4ADF5C6-D68E-42C8-AAA2-974722D1331F}">
      <dgm:prSet/>
      <dgm:spPr/>
      <dgm:t>
        <a:bodyPr/>
        <a:lstStyle/>
        <a:p>
          <a:endParaRPr lang="en-US"/>
        </a:p>
      </dgm:t>
    </dgm:pt>
    <dgm:pt modelId="{C5267BB0-8E82-4F50-A0D2-02E9C078985F}" type="sibTrans" cxnId="{C4ADF5C6-D68E-42C8-AAA2-974722D1331F}">
      <dgm:prSet/>
      <dgm:spPr/>
      <dgm:t>
        <a:bodyPr/>
        <a:lstStyle/>
        <a:p>
          <a:endParaRPr lang="en-US"/>
        </a:p>
      </dgm:t>
    </dgm:pt>
    <dgm:pt modelId="{7016C248-FC17-49CC-B560-72380A2409CE}">
      <dgm:prSet phldrT="[Text]"/>
      <dgm:spPr/>
      <dgm:t>
        <a:bodyPr/>
        <a:lstStyle/>
        <a:p>
          <a:r>
            <a:rPr lang="en-US" dirty="0" smtClean="0"/>
            <a:t>Academia / Think tanks</a:t>
          </a:r>
          <a:endParaRPr lang="en-US" dirty="0"/>
        </a:p>
      </dgm:t>
    </dgm:pt>
    <dgm:pt modelId="{61C253A0-25E9-43BF-8577-DFE4F64231AA}" type="parTrans" cxnId="{AEDE24B9-00AF-4DD7-BB79-BEA77FE9C6AD}">
      <dgm:prSet/>
      <dgm:spPr/>
      <dgm:t>
        <a:bodyPr/>
        <a:lstStyle/>
        <a:p>
          <a:endParaRPr lang="en-US"/>
        </a:p>
      </dgm:t>
    </dgm:pt>
    <dgm:pt modelId="{3D885E55-2C89-4038-A843-FB2082DA90C1}" type="sibTrans" cxnId="{AEDE24B9-00AF-4DD7-BB79-BEA77FE9C6AD}">
      <dgm:prSet/>
      <dgm:spPr/>
      <dgm:t>
        <a:bodyPr/>
        <a:lstStyle/>
        <a:p>
          <a:endParaRPr lang="en-US"/>
        </a:p>
      </dgm:t>
    </dgm:pt>
    <dgm:pt modelId="{AE13DD46-6010-4988-9D82-E376EEFF14CA}">
      <dgm:prSet phldrT="[Text]"/>
      <dgm:spPr/>
      <dgm:t>
        <a:bodyPr/>
        <a:lstStyle/>
        <a:p>
          <a:r>
            <a:rPr lang="en-US" dirty="0" smtClean="0"/>
            <a:t>Teachers/ Associations</a:t>
          </a:r>
          <a:endParaRPr lang="en-US" dirty="0"/>
        </a:p>
      </dgm:t>
    </dgm:pt>
    <dgm:pt modelId="{ADF1223F-170D-4B61-B438-E9BC8ED80824}" type="parTrans" cxnId="{4199DD7C-56D9-400A-BE9A-1029543D7A82}">
      <dgm:prSet/>
      <dgm:spPr/>
      <dgm:t>
        <a:bodyPr/>
        <a:lstStyle/>
        <a:p>
          <a:endParaRPr lang="en-US"/>
        </a:p>
      </dgm:t>
    </dgm:pt>
    <dgm:pt modelId="{E36E725F-60A0-4792-9E13-72D0D9F1F758}" type="sibTrans" cxnId="{4199DD7C-56D9-400A-BE9A-1029543D7A82}">
      <dgm:prSet/>
      <dgm:spPr/>
      <dgm:t>
        <a:bodyPr/>
        <a:lstStyle/>
        <a:p>
          <a:endParaRPr lang="en-US"/>
        </a:p>
      </dgm:t>
    </dgm:pt>
    <dgm:pt modelId="{FACE87FB-76ED-4B16-869D-1BDEC888386F}">
      <dgm:prSet phldrT="[Text]"/>
      <dgm:spPr/>
      <dgm:t>
        <a:bodyPr/>
        <a:lstStyle/>
        <a:p>
          <a:r>
            <a:rPr lang="en-US" dirty="0" smtClean="0"/>
            <a:t>Parliamentarians</a:t>
          </a:r>
          <a:endParaRPr lang="en-US" dirty="0"/>
        </a:p>
      </dgm:t>
    </dgm:pt>
    <dgm:pt modelId="{913EB2B6-F706-413F-8083-6D4371E5857A}" type="parTrans" cxnId="{77E7D560-73AC-4E2E-95CE-1CAB02432CDC}">
      <dgm:prSet/>
      <dgm:spPr/>
      <dgm:t>
        <a:bodyPr/>
        <a:lstStyle/>
        <a:p>
          <a:endParaRPr lang="en-US"/>
        </a:p>
      </dgm:t>
    </dgm:pt>
    <dgm:pt modelId="{8C401625-4586-4D34-A894-774BFACE5B83}" type="sibTrans" cxnId="{77E7D560-73AC-4E2E-95CE-1CAB02432CDC}">
      <dgm:prSet/>
      <dgm:spPr/>
      <dgm:t>
        <a:bodyPr/>
        <a:lstStyle/>
        <a:p>
          <a:endParaRPr lang="en-US"/>
        </a:p>
      </dgm:t>
    </dgm:pt>
    <dgm:pt modelId="{2491B4E4-26BC-4693-B811-F440689135FA}">
      <dgm:prSet phldrT="[Text]"/>
      <dgm:spPr/>
      <dgm:t>
        <a:bodyPr/>
        <a:lstStyle/>
        <a:p>
          <a:r>
            <a:rPr lang="en-US" dirty="0" smtClean="0"/>
            <a:t>Judiciary &amp; Judicial Academies </a:t>
          </a:r>
        </a:p>
      </dgm:t>
    </dgm:pt>
    <dgm:pt modelId="{C2B7D032-E430-48CC-BAAE-CC86F6DA0D48}" type="parTrans" cxnId="{CAD07188-2BFB-48BF-BE61-50050EBDBDDC}">
      <dgm:prSet/>
      <dgm:spPr/>
      <dgm:t>
        <a:bodyPr/>
        <a:lstStyle/>
        <a:p>
          <a:endParaRPr lang="en-US"/>
        </a:p>
      </dgm:t>
    </dgm:pt>
    <dgm:pt modelId="{A3612283-57B0-40A1-A993-96470797B272}" type="sibTrans" cxnId="{CAD07188-2BFB-48BF-BE61-50050EBDBDDC}">
      <dgm:prSet/>
      <dgm:spPr/>
      <dgm:t>
        <a:bodyPr/>
        <a:lstStyle/>
        <a:p>
          <a:endParaRPr lang="en-US"/>
        </a:p>
      </dgm:t>
    </dgm:pt>
    <dgm:pt modelId="{F2F77CC6-FD3A-4772-A38E-F39D59024F77}">
      <dgm:prSet phldrT="[Text]"/>
      <dgm:spPr/>
      <dgm:t>
        <a:bodyPr/>
        <a:lstStyle/>
        <a:p>
          <a:endParaRPr lang="en-US" dirty="0"/>
        </a:p>
      </dgm:t>
    </dgm:pt>
    <dgm:pt modelId="{BF215200-59A4-4CE7-B41C-09FB248C6EA1}" type="parTrans" cxnId="{D5735480-BB89-4593-94F7-9AB3342EF4DE}">
      <dgm:prSet/>
      <dgm:spPr/>
      <dgm:t>
        <a:bodyPr/>
        <a:lstStyle/>
        <a:p>
          <a:endParaRPr lang="en-US"/>
        </a:p>
      </dgm:t>
    </dgm:pt>
    <dgm:pt modelId="{3CB1D5CA-6FC5-46E2-8242-9A3A84B1146C}" type="sibTrans" cxnId="{D5735480-BB89-4593-94F7-9AB3342EF4DE}">
      <dgm:prSet/>
      <dgm:spPr/>
      <dgm:t>
        <a:bodyPr/>
        <a:lstStyle/>
        <a:p>
          <a:endParaRPr lang="en-US"/>
        </a:p>
      </dgm:t>
    </dgm:pt>
    <dgm:pt modelId="{ACB593DB-F985-4D25-8CB6-CDD55533C47E}">
      <dgm:prSet phldrT="[Text]"/>
      <dgm:spPr/>
      <dgm:t>
        <a:bodyPr/>
        <a:lstStyle/>
        <a:p>
          <a:r>
            <a:rPr lang="en-US" dirty="0" smtClean="0"/>
            <a:t>Children</a:t>
          </a:r>
          <a:endParaRPr lang="en-US" dirty="0"/>
        </a:p>
      </dgm:t>
    </dgm:pt>
    <dgm:pt modelId="{82D6DE06-3C62-4747-A873-34B97D042F7F}" type="parTrans" cxnId="{66BB8792-B4E8-48BB-A38E-56BB8EB2D992}">
      <dgm:prSet/>
      <dgm:spPr/>
      <dgm:t>
        <a:bodyPr/>
        <a:lstStyle/>
        <a:p>
          <a:endParaRPr lang="en-US"/>
        </a:p>
      </dgm:t>
    </dgm:pt>
    <dgm:pt modelId="{923E239C-7CD1-49DD-89FB-F8519732B556}" type="sibTrans" cxnId="{66BB8792-B4E8-48BB-A38E-56BB8EB2D992}">
      <dgm:prSet/>
      <dgm:spPr/>
      <dgm:t>
        <a:bodyPr/>
        <a:lstStyle/>
        <a:p>
          <a:endParaRPr lang="en-US"/>
        </a:p>
      </dgm:t>
    </dgm:pt>
    <dgm:pt modelId="{527DC294-FFC2-40F6-864E-D1B2CAF5A0FE}">
      <dgm:prSet phldrT="[Text]"/>
      <dgm:spPr/>
      <dgm:t>
        <a:bodyPr/>
        <a:lstStyle/>
        <a:p>
          <a:r>
            <a:rPr lang="en-US" dirty="0" smtClean="0"/>
            <a:t>Media</a:t>
          </a:r>
          <a:endParaRPr lang="en-US" dirty="0"/>
        </a:p>
      </dgm:t>
    </dgm:pt>
    <dgm:pt modelId="{8A96549B-336D-40D0-AF0D-D0D282E6E7FC}" type="parTrans" cxnId="{D8C969CE-0DCE-4A0D-8FBA-A783420AB0DA}">
      <dgm:prSet/>
      <dgm:spPr/>
      <dgm:t>
        <a:bodyPr/>
        <a:lstStyle/>
        <a:p>
          <a:endParaRPr lang="en-US"/>
        </a:p>
      </dgm:t>
    </dgm:pt>
    <dgm:pt modelId="{019E0F53-81E3-4178-BE45-C2BAE775A8E3}" type="sibTrans" cxnId="{D8C969CE-0DCE-4A0D-8FBA-A783420AB0DA}">
      <dgm:prSet/>
      <dgm:spPr/>
      <dgm:t>
        <a:bodyPr/>
        <a:lstStyle/>
        <a:p>
          <a:endParaRPr lang="en-US"/>
        </a:p>
      </dgm:t>
    </dgm:pt>
    <dgm:pt modelId="{26FE3E03-518F-4320-95A1-BE7D64DE8D35}">
      <dgm:prSet phldrT="[Text]"/>
      <dgm:spPr/>
      <dgm:t>
        <a:bodyPr/>
        <a:lstStyle/>
        <a:p>
          <a:r>
            <a:rPr lang="en-US" dirty="0" smtClean="0"/>
            <a:t>Youth</a:t>
          </a:r>
          <a:endParaRPr lang="en-US" dirty="0"/>
        </a:p>
      </dgm:t>
    </dgm:pt>
    <dgm:pt modelId="{22ADE355-1896-42A3-85CC-05327724AC10}" type="parTrans" cxnId="{4FB1CA3E-FBC4-4546-AA67-19FA2EA279FE}">
      <dgm:prSet/>
      <dgm:spPr/>
      <dgm:t>
        <a:bodyPr/>
        <a:lstStyle/>
        <a:p>
          <a:endParaRPr lang="en-US"/>
        </a:p>
      </dgm:t>
    </dgm:pt>
    <dgm:pt modelId="{D92CC53C-54C2-4017-B73B-46BCCB1FE26D}" type="sibTrans" cxnId="{4FB1CA3E-FBC4-4546-AA67-19FA2EA279FE}">
      <dgm:prSet/>
      <dgm:spPr/>
      <dgm:t>
        <a:bodyPr/>
        <a:lstStyle/>
        <a:p>
          <a:endParaRPr lang="en-US"/>
        </a:p>
      </dgm:t>
    </dgm:pt>
    <dgm:pt modelId="{18CCF38D-7253-4B53-B161-841D614A04F3}">
      <dgm:prSet phldrT="[Text]"/>
      <dgm:spPr/>
      <dgm:t>
        <a:bodyPr/>
        <a:lstStyle/>
        <a:p>
          <a:r>
            <a:rPr lang="en-US" dirty="0" smtClean="0"/>
            <a:t>Bureaucrats </a:t>
          </a:r>
          <a:endParaRPr lang="en-US" dirty="0"/>
        </a:p>
      </dgm:t>
    </dgm:pt>
    <dgm:pt modelId="{1806B550-F1AD-4BE7-B630-E1AE176227F3}" type="parTrans" cxnId="{5350C666-D7B6-457D-85ED-505D086FD025}">
      <dgm:prSet/>
      <dgm:spPr/>
      <dgm:t>
        <a:bodyPr/>
        <a:lstStyle/>
        <a:p>
          <a:endParaRPr lang="en-US"/>
        </a:p>
      </dgm:t>
    </dgm:pt>
    <dgm:pt modelId="{603FE981-67B2-42E0-B466-5662CBEE552A}" type="sibTrans" cxnId="{5350C666-D7B6-457D-85ED-505D086FD025}">
      <dgm:prSet/>
      <dgm:spPr/>
      <dgm:t>
        <a:bodyPr/>
        <a:lstStyle/>
        <a:p>
          <a:endParaRPr lang="en-US"/>
        </a:p>
      </dgm:t>
    </dgm:pt>
    <dgm:pt modelId="{A8C2B6DB-47DD-43AE-9024-EFE6557D8B8F}" type="pres">
      <dgm:prSet presAssocID="{FB83736E-E790-4272-A49C-12C8418E24B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1CEB98-4002-4F29-AD03-A2EC3AACD1F8}" type="pres">
      <dgm:prSet presAssocID="{FB83736E-E790-4272-A49C-12C8418E24BE}" presName="tSp" presStyleCnt="0"/>
      <dgm:spPr/>
    </dgm:pt>
    <dgm:pt modelId="{638B6246-1D5F-4571-859E-03F4D172AB53}" type="pres">
      <dgm:prSet presAssocID="{FB83736E-E790-4272-A49C-12C8418E24BE}" presName="bSp" presStyleCnt="0"/>
      <dgm:spPr/>
    </dgm:pt>
    <dgm:pt modelId="{93BCBE43-9DB2-491B-B2B5-F2BD38C05510}" type="pres">
      <dgm:prSet presAssocID="{FB83736E-E790-4272-A49C-12C8418E24BE}" presName="process" presStyleCnt="0"/>
      <dgm:spPr/>
    </dgm:pt>
    <dgm:pt modelId="{7B1CE7F3-98DD-46B6-8977-152D073B860B}" type="pres">
      <dgm:prSet presAssocID="{B1F7D8A2-A3B5-49A7-A641-A5F282CC9DEB}" presName="composite1" presStyleCnt="0"/>
      <dgm:spPr/>
    </dgm:pt>
    <dgm:pt modelId="{3B3B8F9A-20E8-40AA-8618-BC8266966AA2}" type="pres">
      <dgm:prSet presAssocID="{B1F7D8A2-A3B5-49A7-A641-A5F282CC9DEB}" presName="dummyNode1" presStyleLbl="node1" presStyleIdx="0" presStyleCnt="2"/>
      <dgm:spPr/>
    </dgm:pt>
    <dgm:pt modelId="{FC0B8B2B-8A20-49B5-835E-54F1FBFF907A}" type="pres">
      <dgm:prSet presAssocID="{B1F7D8A2-A3B5-49A7-A641-A5F282CC9DEB}" presName="childNode1" presStyleLbl="bgAcc1" presStyleIdx="0" presStyleCnt="2" custScaleX="124609" custScaleY="1296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721579-00FF-4CA8-9A59-6363AA434A9F}" type="pres">
      <dgm:prSet presAssocID="{B1F7D8A2-A3B5-49A7-A641-A5F282CC9DEB}" presName="childNode1tx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9D80E8-6509-47D3-89D1-B714BF3A095F}" type="pres">
      <dgm:prSet presAssocID="{B1F7D8A2-A3B5-49A7-A641-A5F282CC9DEB}" presName="parentNode1" presStyleLbl="node1" presStyleIdx="0" presStyleCnt="2" custLinFactNeighborX="11762" custLinFactNeighborY="3116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EE7261-04A2-4BF3-AC17-03B1A198FC5B}" type="pres">
      <dgm:prSet presAssocID="{B1F7D8A2-A3B5-49A7-A641-A5F282CC9DEB}" presName="connSite1" presStyleCnt="0"/>
      <dgm:spPr/>
    </dgm:pt>
    <dgm:pt modelId="{ED258591-36BD-493E-8DBF-DECFA608A9AE}" type="pres">
      <dgm:prSet presAssocID="{C59DD61C-BA9D-4577-92A0-5758ED14B79F}" presName="Name9" presStyleLbl="sibTrans2D1" presStyleIdx="0" presStyleCnt="1" custScaleX="129473" custLinFactNeighborX="23202" custLinFactNeighborY="-1795"/>
      <dgm:spPr/>
      <dgm:t>
        <a:bodyPr/>
        <a:lstStyle/>
        <a:p>
          <a:endParaRPr lang="en-US"/>
        </a:p>
      </dgm:t>
    </dgm:pt>
    <dgm:pt modelId="{BEA61573-7B30-43F5-B862-38A9EF121C3A}" type="pres">
      <dgm:prSet presAssocID="{80B4A78F-BB1E-4FFF-BD82-F58E012A5A9C}" presName="composite2" presStyleCnt="0"/>
      <dgm:spPr/>
    </dgm:pt>
    <dgm:pt modelId="{A05A614F-D35A-4726-96A3-52BB045C22BF}" type="pres">
      <dgm:prSet presAssocID="{80B4A78F-BB1E-4FFF-BD82-F58E012A5A9C}" presName="dummyNode2" presStyleLbl="node1" presStyleIdx="0" presStyleCnt="2"/>
      <dgm:spPr/>
    </dgm:pt>
    <dgm:pt modelId="{BE964BAB-1D4F-430D-9BD7-34CF2534F835}" type="pres">
      <dgm:prSet presAssocID="{80B4A78F-BB1E-4FFF-BD82-F58E012A5A9C}" presName="childNode2" presStyleLbl="bgAcc1" presStyleIdx="1" presStyleCnt="2" custScaleX="118822" custScaleY="124611" custLinFactNeighborX="123" custLinFactNeighborY="-45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EF143-12B7-46EC-86A3-B9D9C80EA19D}" type="pres">
      <dgm:prSet presAssocID="{80B4A78F-BB1E-4FFF-BD82-F58E012A5A9C}" presName="childNode2tx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DB1A5B-D733-4160-99C1-F164AB6DFEF7}" type="pres">
      <dgm:prSet presAssocID="{80B4A78F-BB1E-4FFF-BD82-F58E012A5A9C}" presName="parentNode2" presStyleLbl="node1" presStyleIdx="1" presStyleCnt="2" custLinFactNeighborX="11869" custLinFactNeighborY="-806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470E36-ADE0-44B9-A527-E0730F882AA6}" type="pres">
      <dgm:prSet presAssocID="{80B4A78F-BB1E-4FFF-BD82-F58E012A5A9C}" presName="connSite2" presStyleCnt="0"/>
      <dgm:spPr/>
    </dgm:pt>
  </dgm:ptLst>
  <dgm:cxnLst>
    <dgm:cxn modelId="{E9915DA0-7A62-4056-A182-7EE2EFC7481B}" type="presOf" srcId="{99BA0EE1-9FFB-4624-9AAC-88BEFD990516}" destId="{BE964BAB-1D4F-430D-9BD7-34CF2534F835}" srcOrd="0" destOrd="2" presId="urn:microsoft.com/office/officeart/2005/8/layout/hProcess4"/>
    <dgm:cxn modelId="{66BB8792-B4E8-48BB-A38E-56BB8EB2D992}" srcId="{80B4A78F-BB1E-4FFF-BD82-F58E012A5A9C}" destId="{ACB593DB-F985-4D25-8CB6-CDD55533C47E}" srcOrd="1" destOrd="0" parTransId="{82D6DE06-3C62-4747-A873-34B97D042F7F}" sibTransId="{923E239C-7CD1-49DD-89FB-F8519732B556}"/>
    <dgm:cxn modelId="{60BB5A13-E2B3-41CB-9E05-B7F773AF7A11}" type="presOf" srcId="{7016C248-FC17-49CC-B560-72380A2409CE}" destId="{FC0B8B2B-8A20-49B5-835E-54F1FBFF907A}" srcOrd="0" destOrd="4" presId="urn:microsoft.com/office/officeart/2005/8/layout/hProcess4"/>
    <dgm:cxn modelId="{CAD07188-2BFB-48BF-BE61-50050EBDBDDC}" srcId="{B1F7D8A2-A3B5-49A7-A641-A5F282CC9DEB}" destId="{2491B4E4-26BC-4693-B811-F440689135FA}" srcOrd="3" destOrd="0" parTransId="{C2B7D032-E430-48CC-BAAE-CC86F6DA0D48}" sibTransId="{A3612283-57B0-40A1-A993-96470797B272}"/>
    <dgm:cxn modelId="{4199DD7C-56D9-400A-BE9A-1029543D7A82}" srcId="{80B4A78F-BB1E-4FFF-BD82-F58E012A5A9C}" destId="{AE13DD46-6010-4988-9D82-E376EEFF14CA}" srcOrd="3" destOrd="0" parTransId="{ADF1223F-170D-4B61-B438-E9BC8ED80824}" sibTransId="{E36E725F-60A0-4792-9E13-72D0D9F1F758}"/>
    <dgm:cxn modelId="{E145D949-7AA2-4285-99DC-97938863A658}" srcId="{B1F7D8A2-A3B5-49A7-A641-A5F282CC9DEB}" destId="{0492A46F-BA2B-4C81-AC22-56EEE008B364}" srcOrd="0" destOrd="0" parTransId="{D8612183-9983-40EE-8BD1-D559FCC40011}" sibTransId="{788F4252-E5CF-4FA0-BFDE-8B104CE2D7F2}"/>
    <dgm:cxn modelId="{5F9CA23E-E51F-4864-A7DA-2A9103FDB965}" srcId="{FB83736E-E790-4272-A49C-12C8418E24BE}" destId="{B1F7D8A2-A3B5-49A7-A641-A5F282CC9DEB}" srcOrd="0" destOrd="0" parTransId="{06776650-0F3D-4886-9F68-E1D73A6C806C}" sibTransId="{C59DD61C-BA9D-4577-92A0-5758ED14B79F}"/>
    <dgm:cxn modelId="{CB1CDF50-902D-4184-B032-9EF629813C95}" type="presOf" srcId="{26FE3E03-518F-4320-95A1-BE7D64DE8D35}" destId="{FA4EF143-12B7-46EC-86A3-B9D9C80EA19D}" srcOrd="1" destOrd="4" presId="urn:microsoft.com/office/officeart/2005/8/layout/hProcess4"/>
    <dgm:cxn modelId="{4FB1CA3E-FBC4-4546-AA67-19FA2EA279FE}" srcId="{80B4A78F-BB1E-4FFF-BD82-F58E012A5A9C}" destId="{26FE3E03-518F-4320-95A1-BE7D64DE8D35}" srcOrd="4" destOrd="0" parTransId="{22ADE355-1896-42A3-85CC-05327724AC10}" sibTransId="{D92CC53C-54C2-4017-B73B-46BCCB1FE26D}"/>
    <dgm:cxn modelId="{A5C186DF-9EAD-44D8-A15B-5FC972F696B1}" type="presOf" srcId="{0492A46F-BA2B-4C81-AC22-56EEE008B364}" destId="{FC0B8B2B-8A20-49B5-835E-54F1FBFF907A}" srcOrd="0" destOrd="0" presId="urn:microsoft.com/office/officeart/2005/8/layout/hProcess4"/>
    <dgm:cxn modelId="{EBA76BAF-4798-4D65-828B-1AE558259F4F}" type="presOf" srcId="{FB83736E-E790-4272-A49C-12C8418E24BE}" destId="{A8C2B6DB-47DD-43AE-9024-EFE6557D8B8F}" srcOrd="0" destOrd="0" presId="urn:microsoft.com/office/officeart/2005/8/layout/hProcess4"/>
    <dgm:cxn modelId="{6A30293D-6EF8-4DF1-800E-AA0E2C49568F}" type="presOf" srcId="{527DC294-FFC2-40F6-864E-D1B2CAF5A0FE}" destId="{BE964BAB-1D4F-430D-9BD7-34CF2534F835}" srcOrd="0" destOrd="5" presId="urn:microsoft.com/office/officeart/2005/8/layout/hProcess4"/>
    <dgm:cxn modelId="{77E7D560-73AC-4E2E-95CE-1CAB02432CDC}" srcId="{B1F7D8A2-A3B5-49A7-A641-A5F282CC9DEB}" destId="{FACE87FB-76ED-4B16-869D-1BDEC888386F}" srcOrd="1" destOrd="0" parTransId="{913EB2B6-F706-413F-8083-6D4371E5857A}" sibTransId="{8C401625-4586-4D34-A894-774BFACE5B83}"/>
    <dgm:cxn modelId="{8ACABF1E-9F66-42CD-A85C-53AC4C1BF528}" type="presOf" srcId="{527DC294-FFC2-40F6-864E-D1B2CAF5A0FE}" destId="{FA4EF143-12B7-46EC-86A3-B9D9C80EA19D}" srcOrd="1" destOrd="5" presId="urn:microsoft.com/office/officeart/2005/8/layout/hProcess4"/>
    <dgm:cxn modelId="{7C360D43-3797-4C1D-A97E-69D45708E2CC}" type="presOf" srcId="{2491B4E4-26BC-4693-B811-F440689135FA}" destId="{33721579-00FF-4CA8-9A59-6363AA434A9F}" srcOrd="1" destOrd="3" presId="urn:microsoft.com/office/officeart/2005/8/layout/hProcess4"/>
    <dgm:cxn modelId="{D8C969CE-0DCE-4A0D-8FBA-A783420AB0DA}" srcId="{80B4A78F-BB1E-4FFF-BD82-F58E012A5A9C}" destId="{527DC294-FFC2-40F6-864E-D1B2CAF5A0FE}" srcOrd="5" destOrd="0" parTransId="{8A96549B-336D-40D0-AF0D-D0D282E6E7FC}" sibTransId="{019E0F53-81E3-4178-BE45-C2BAE775A8E3}"/>
    <dgm:cxn modelId="{EEB749E0-836D-4217-91E3-C0576F9B0E10}" type="presOf" srcId="{26FE3E03-518F-4320-95A1-BE7D64DE8D35}" destId="{BE964BAB-1D4F-430D-9BD7-34CF2534F835}" srcOrd="0" destOrd="4" presId="urn:microsoft.com/office/officeart/2005/8/layout/hProcess4"/>
    <dgm:cxn modelId="{A74B2AF8-8A11-424C-A780-F96759568A04}" type="presOf" srcId="{80B4A78F-BB1E-4FFF-BD82-F58E012A5A9C}" destId="{7DDB1A5B-D733-4160-99C1-F164AB6DFEF7}" srcOrd="0" destOrd="0" presId="urn:microsoft.com/office/officeart/2005/8/layout/hProcess4"/>
    <dgm:cxn modelId="{38207BD0-BED8-426C-9F04-2841C367C0D1}" type="presOf" srcId="{C59DD61C-BA9D-4577-92A0-5758ED14B79F}" destId="{ED258591-36BD-493E-8DBF-DECFA608A9AE}" srcOrd="0" destOrd="0" presId="urn:microsoft.com/office/officeart/2005/8/layout/hProcess4"/>
    <dgm:cxn modelId="{D5735480-BB89-4593-94F7-9AB3342EF4DE}" srcId="{80B4A78F-BB1E-4FFF-BD82-F58E012A5A9C}" destId="{F2F77CC6-FD3A-4772-A38E-F39D59024F77}" srcOrd="0" destOrd="0" parTransId="{BF215200-59A4-4CE7-B41C-09FB248C6EA1}" sibTransId="{3CB1D5CA-6FC5-46E2-8242-9A3A84B1146C}"/>
    <dgm:cxn modelId="{5350C666-D7B6-457D-85ED-505D086FD025}" srcId="{B1F7D8A2-A3B5-49A7-A641-A5F282CC9DEB}" destId="{18CCF38D-7253-4B53-B161-841D614A04F3}" srcOrd="2" destOrd="0" parTransId="{1806B550-F1AD-4BE7-B630-E1AE176227F3}" sibTransId="{603FE981-67B2-42E0-B466-5662CBEE552A}"/>
    <dgm:cxn modelId="{EF5586B6-1030-4F2C-AF24-0817DB1BC880}" type="presOf" srcId="{F2F77CC6-FD3A-4772-A38E-F39D59024F77}" destId="{FA4EF143-12B7-46EC-86A3-B9D9C80EA19D}" srcOrd="1" destOrd="0" presId="urn:microsoft.com/office/officeart/2005/8/layout/hProcess4"/>
    <dgm:cxn modelId="{C58B2BC1-1EE7-4756-8B15-CDC45B78C5AA}" type="presOf" srcId="{2491B4E4-26BC-4693-B811-F440689135FA}" destId="{FC0B8B2B-8A20-49B5-835E-54F1FBFF907A}" srcOrd="0" destOrd="3" presId="urn:microsoft.com/office/officeart/2005/8/layout/hProcess4"/>
    <dgm:cxn modelId="{9AFAA4CD-DA32-4E0C-9129-F7CBA912C337}" type="presOf" srcId="{FACE87FB-76ED-4B16-869D-1BDEC888386F}" destId="{33721579-00FF-4CA8-9A59-6363AA434A9F}" srcOrd="1" destOrd="1" presId="urn:microsoft.com/office/officeart/2005/8/layout/hProcess4"/>
    <dgm:cxn modelId="{C4ADF5C6-D68E-42C8-AAA2-974722D1331F}" srcId="{80B4A78F-BB1E-4FFF-BD82-F58E012A5A9C}" destId="{99BA0EE1-9FFB-4624-9AAC-88BEFD990516}" srcOrd="2" destOrd="0" parTransId="{1910F05B-9F91-4D04-8BE5-13505F4C6D2C}" sibTransId="{C5267BB0-8E82-4F50-A0D2-02E9C078985F}"/>
    <dgm:cxn modelId="{01C3A5BA-B3DC-4544-AF93-B51F37A0BC34}" type="presOf" srcId="{B1F7D8A2-A3B5-49A7-A641-A5F282CC9DEB}" destId="{4A9D80E8-6509-47D3-89D1-B714BF3A095F}" srcOrd="0" destOrd="0" presId="urn:microsoft.com/office/officeart/2005/8/layout/hProcess4"/>
    <dgm:cxn modelId="{C4816D4A-ED6E-46A1-BB13-30BA644BEDE6}" type="presOf" srcId="{AE13DD46-6010-4988-9D82-E376EEFF14CA}" destId="{FA4EF143-12B7-46EC-86A3-B9D9C80EA19D}" srcOrd="1" destOrd="3" presId="urn:microsoft.com/office/officeart/2005/8/layout/hProcess4"/>
    <dgm:cxn modelId="{66314AF2-F124-4396-B011-22CC71EB4698}" type="presOf" srcId="{FACE87FB-76ED-4B16-869D-1BDEC888386F}" destId="{FC0B8B2B-8A20-49B5-835E-54F1FBFF907A}" srcOrd="0" destOrd="1" presId="urn:microsoft.com/office/officeart/2005/8/layout/hProcess4"/>
    <dgm:cxn modelId="{7D45F672-12CB-4994-AEE6-29664771F29F}" type="presOf" srcId="{7016C248-FC17-49CC-B560-72380A2409CE}" destId="{33721579-00FF-4CA8-9A59-6363AA434A9F}" srcOrd="1" destOrd="4" presId="urn:microsoft.com/office/officeart/2005/8/layout/hProcess4"/>
    <dgm:cxn modelId="{31AA38BB-A6F8-4BEB-8E7A-65D2869B0EF2}" type="presOf" srcId="{99BA0EE1-9FFB-4624-9AAC-88BEFD990516}" destId="{FA4EF143-12B7-46EC-86A3-B9D9C80EA19D}" srcOrd="1" destOrd="2" presId="urn:microsoft.com/office/officeart/2005/8/layout/hProcess4"/>
    <dgm:cxn modelId="{4562A5F4-B7D6-4AB1-8ACE-59D657C77F85}" srcId="{FB83736E-E790-4272-A49C-12C8418E24BE}" destId="{80B4A78F-BB1E-4FFF-BD82-F58E012A5A9C}" srcOrd="1" destOrd="0" parTransId="{04F61C75-FE39-4E42-8E79-F6197824CB07}" sibTransId="{CFB9C9AB-0179-4558-A2EE-61002FEDEF86}"/>
    <dgm:cxn modelId="{B4A06732-7419-47FA-8A37-E5D810598FA5}" type="presOf" srcId="{ACB593DB-F985-4D25-8CB6-CDD55533C47E}" destId="{FA4EF143-12B7-46EC-86A3-B9D9C80EA19D}" srcOrd="1" destOrd="1" presId="urn:microsoft.com/office/officeart/2005/8/layout/hProcess4"/>
    <dgm:cxn modelId="{5F97C0BA-8ECF-43D3-BF90-67EC46906C37}" type="presOf" srcId="{18CCF38D-7253-4B53-B161-841D614A04F3}" destId="{33721579-00FF-4CA8-9A59-6363AA434A9F}" srcOrd="1" destOrd="2" presId="urn:microsoft.com/office/officeart/2005/8/layout/hProcess4"/>
    <dgm:cxn modelId="{AD5BF2E1-E5BC-4923-9D29-6D66C99359B0}" type="presOf" srcId="{18CCF38D-7253-4B53-B161-841D614A04F3}" destId="{FC0B8B2B-8A20-49B5-835E-54F1FBFF907A}" srcOrd="0" destOrd="2" presId="urn:microsoft.com/office/officeart/2005/8/layout/hProcess4"/>
    <dgm:cxn modelId="{33EDA20A-7CBD-41F3-A505-364E11416596}" type="presOf" srcId="{AE13DD46-6010-4988-9D82-E376EEFF14CA}" destId="{BE964BAB-1D4F-430D-9BD7-34CF2534F835}" srcOrd="0" destOrd="3" presId="urn:microsoft.com/office/officeart/2005/8/layout/hProcess4"/>
    <dgm:cxn modelId="{AEDE24B9-00AF-4DD7-BB79-BEA77FE9C6AD}" srcId="{B1F7D8A2-A3B5-49A7-A641-A5F282CC9DEB}" destId="{7016C248-FC17-49CC-B560-72380A2409CE}" srcOrd="4" destOrd="0" parTransId="{61C253A0-25E9-43BF-8577-DFE4F64231AA}" sibTransId="{3D885E55-2C89-4038-A843-FB2082DA90C1}"/>
    <dgm:cxn modelId="{491531C4-34A9-49C3-9B4E-1D67274838CE}" type="presOf" srcId="{ACB593DB-F985-4D25-8CB6-CDD55533C47E}" destId="{BE964BAB-1D4F-430D-9BD7-34CF2534F835}" srcOrd="0" destOrd="1" presId="urn:microsoft.com/office/officeart/2005/8/layout/hProcess4"/>
    <dgm:cxn modelId="{E7D870EB-F77E-456D-A2B7-85D4A8BF2332}" type="presOf" srcId="{F2F77CC6-FD3A-4772-A38E-F39D59024F77}" destId="{BE964BAB-1D4F-430D-9BD7-34CF2534F835}" srcOrd="0" destOrd="0" presId="urn:microsoft.com/office/officeart/2005/8/layout/hProcess4"/>
    <dgm:cxn modelId="{D3C34952-5A20-4FF5-8E2C-95C7D5E412BB}" type="presOf" srcId="{0492A46F-BA2B-4C81-AC22-56EEE008B364}" destId="{33721579-00FF-4CA8-9A59-6363AA434A9F}" srcOrd="1" destOrd="0" presId="urn:microsoft.com/office/officeart/2005/8/layout/hProcess4"/>
    <dgm:cxn modelId="{AA13FC23-4445-44B6-AC58-E2E189776B93}" type="presParOf" srcId="{A8C2B6DB-47DD-43AE-9024-EFE6557D8B8F}" destId="{2C1CEB98-4002-4F29-AD03-A2EC3AACD1F8}" srcOrd="0" destOrd="0" presId="urn:microsoft.com/office/officeart/2005/8/layout/hProcess4"/>
    <dgm:cxn modelId="{987C91CC-0347-4535-8C14-1AE4CDBFD431}" type="presParOf" srcId="{A8C2B6DB-47DD-43AE-9024-EFE6557D8B8F}" destId="{638B6246-1D5F-4571-859E-03F4D172AB53}" srcOrd="1" destOrd="0" presId="urn:microsoft.com/office/officeart/2005/8/layout/hProcess4"/>
    <dgm:cxn modelId="{4374B809-E15F-40C6-9DD5-4B9D75244409}" type="presParOf" srcId="{A8C2B6DB-47DD-43AE-9024-EFE6557D8B8F}" destId="{93BCBE43-9DB2-491B-B2B5-F2BD38C05510}" srcOrd="2" destOrd="0" presId="urn:microsoft.com/office/officeart/2005/8/layout/hProcess4"/>
    <dgm:cxn modelId="{14A70DD5-FE54-4277-A3F2-7F96274D60F6}" type="presParOf" srcId="{93BCBE43-9DB2-491B-B2B5-F2BD38C05510}" destId="{7B1CE7F3-98DD-46B6-8977-152D073B860B}" srcOrd="0" destOrd="0" presId="urn:microsoft.com/office/officeart/2005/8/layout/hProcess4"/>
    <dgm:cxn modelId="{171E79AD-B9AA-4061-914E-F05CF6C338F5}" type="presParOf" srcId="{7B1CE7F3-98DD-46B6-8977-152D073B860B}" destId="{3B3B8F9A-20E8-40AA-8618-BC8266966AA2}" srcOrd="0" destOrd="0" presId="urn:microsoft.com/office/officeart/2005/8/layout/hProcess4"/>
    <dgm:cxn modelId="{DCFC4B49-FD82-49F9-B21F-B498F2C43304}" type="presParOf" srcId="{7B1CE7F3-98DD-46B6-8977-152D073B860B}" destId="{FC0B8B2B-8A20-49B5-835E-54F1FBFF907A}" srcOrd="1" destOrd="0" presId="urn:microsoft.com/office/officeart/2005/8/layout/hProcess4"/>
    <dgm:cxn modelId="{D885AFEB-A8C8-4CD9-9AC0-4BA07B63071B}" type="presParOf" srcId="{7B1CE7F3-98DD-46B6-8977-152D073B860B}" destId="{33721579-00FF-4CA8-9A59-6363AA434A9F}" srcOrd="2" destOrd="0" presId="urn:microsoft.com/office/officeart/2005/8/layout/hProcess4"/>
    <dgm:cxn modelId="{7644A254-BF6A-4089-A760-4F4542DD84F9}" type="presParOf" srcId="{7B1CE7F3-98DD-46B6-8977-152D073B860B}" destId="{4A9D80E8-6509-47D3-89D1-B714BF3A095F}" srcOrd="3" destOrd="0" presId="urn:microsoft.com/office/officeart/2005/8/layout/hProcess4"/>
    <dgm:cxn modelId="{14DCF7DA-8482-46D6-A162-A3DEAD49687F}" type="presParOf" srcId="{7B1CE7F3-98DD-46B6-8977-152D073B860B}" destId="{77EE7261-04A2-4BF3-AC17-03B1A198FC5B}" srcOrd="4" destOrd="0" presId="urn:microsoft.com/office/officeart/2005/8/layout/hProcess4"/>
    <dgm:cxn modelId="{6515C02C-2C19-4D9C-A1E5-804FBC1296F3}" type="presParOf" srcId="{93BCBE43-9DB2-491B-B2B5-F2BD38C05510}" destId="{ED258591-36BD-493E-8DBF-DECFA608A9AE}" srcOrd="1" destOrd="0" presId="urn:microsoft.com/office/officeart/2005/8/layout/hProcess4"/>
    <dgm:cxn modelId="{924252F5-08B6-455C-8D70-E1AD8B5858F3}" type="presParOf" srcId="{93BCBE43-9DB2-491B-B2B5-F2BD38C05510}" destId="{BEA61573-7B30-43F5-B862-38A9EF121C3A}" srcOrd="2" destOrd="0" presId="urn:microsoft.com/office/officeart/2005/8/layout/hProcess4"/>
    <dgm:cxn modelId="{FB7804A5-5339-4FD6-88B3-F7EED37C1468}" type="presParOf" srcId="{BEA61573-7B30-43F5-B862-38A9EF121C3A}" destId="{A05A614F-D35A-4726-96A3-52BB045C22BF}" srcOrd="0" destOrd="0" presId="urn:microsoft.com/office/officeart/2005/8/layout/hProcess4"/>
    <dgm:cxn modelId="{5B1C208F-AC6D-4094-8780-2A3D430D8FD6}" type="presParOf" srcId="{BEA61573-7B30-43F5-B862-38A9EF121C3A}" destId="{BE964BAB-1D4F-430D-9BD7-34CF2534F835}" srcOrd="1" destOrd="0" presId="urn:microsoft.com/office/officeart/2005/8/layout/hProcess4"/>
    <dgm:cxn modelId="{1A1754DC-3B74-445D-8710-AAB96A0918FD}" type="presParOf" srcId="{BEA61573-7B30-43F5-B862-38A9EF121C3A}" destId="{FA4EF143-12B7-46EC-86A3-B9D9C80EA19D}" srcOrd="2" destOrd="0" presId="urn:microsoft.com/office/officeart/2005/8/layout/hProcess4"/>
    <dgm:cxn modelId="{5CD0FE6C-EB81-4830-9B04-57A7EA8D8BDC}" type="presParOf" srcId="{BEA61573-7B30-43F5-B862-38A9EF121C3A}" destId="{7DDB1A5B-D733-4160-99C1-F164AB6DFEF7}" srcOrd="3" destOrd="0" presId="urn:microsoft.com/office/officeart/2005/8/layout/hProcess4"/>
    <dgm:cxn modelId="{6CF5EC67-DE15-41F2-8572-55ECB447341C}" type="presParOf" srcId="{BEA61573-7B30-43F5-B862-38A9EF121C3A}" destId="{B9470E36-ADE0-44B9-A527-E0730F882AA6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A513BE-8A77-47FA-8B41-592C963454DD}" type="doc">
      <dgm:prSet loTypeId="urn:microsoft.com/office/officeart/2005/8/layout/chevron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3B64360-288B-4ED7-8321-746ABB6F4E02}">
      <dgm:prSet phldrT="[Text]"/>
      <dgm:spPr/>
      <dgm:t>
        <a:bodyPr/>
        <a:lstStyle/>
        <a:p>
          <a:r>
            <a:rPr lang="en-US" b="1" i="1" dirty="0" smtClean="0"/>
            <a:t>Collecting evidence of learning levels of children</a:t>
          </a:r>
          <a:endParaRPr lang="en-US" b="1" dirty="0"/>
        </a:p>
      </dgm:t>
    </dgm:pt>
    <dgm:pt modelId="{5FF03CEB-BD6A-4F28-A2FD-019C1355D668}" type="parTrans" cxnId="{E611EABE-5DAA-40C0-A6BA-A5698ABE6204}">
      <dgm:prSet/>
      <dgm:spPr/>
      <dgm:t>
        <a:bodyPr/>
        <a:lstStyle/>
        <a:p>
          <a:endParaRPr lang="en-US"/>
        </a:p>
      </dgm:t>
    </dgm:pt>
    <dgm:pt modelId="{78C81527-00A2-4C9F-9A53-C58E645C015F}" type="sibTrans" cxnId="{E611EABE-5DAA-40C0-A6BA-A5698ABE6204}">
      <dgm:prSet/>
      <dgm:spPr/>
      <dgm:t>
        <a:bodyPr/>
        <a:lstStyle/>
        <a:p>
          <a:endParaRPr lang="en-US"/>
        </a:p>
      </dgm:t>
    </dgm:pt>
    <dgm:pt modelId="{A1F03D60-383C-4D69-8906-0F298ED33C91}">
      <dgm:prSet phldrT="[Text]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algn="just"/>
          <a:r>
            <a:rPr lang="en-US" dirty="0" smtClean="0"/>
            <a:t>Seek evidence-based engagement  to transform conditions of exclusion and learning challenges at the household, community, school, and college level.</a:t>
          </a:r>
          <a:endParaRPr lang="en-US" dirty="0"/>
        </a:p>
      </dgm:t>
    </dgm:pt>
    <dgm:pt modelId="{518BB958-0801-463E-92AF-6B9E9FC33694}" type="parTrans" cxnId="{ED8EC8E4-5C0B-42FF-9CBF-9192B28D6463}">
      <dgm:prSet/>
      <dgm:spPr/>
      <dgm:t>
        <a:bodyPr/>
        <a:lstStyle/>
        <a:p>
          <a:endParaRPr lang="en-US"/>
        </a:p>
      </dgm:t>
    </dgm:pt>
    <dgm:pt modelId="{A77628B8-448D-4A90-B997-D33160696944}" type="sibTrans" cxnId="{ED8EC8E4-5C0B-42FF-9CBF-9192B28D6463}">
      <dgm:prSet/>
      <dgm:spPr/>
      <dgm:t>
        <a:bodyPr/>
        <a:lstStyle/>
        <a:p>
          <a:endParaRPr lang="en-US"/>
        </a:p>
      </dgm:t>
    </dgm:pt>
    <dgm:pt modelId="{D2B3B1D7-3881-4141-A6F2-54F3992FF617}">
      <dgm:prSet phldrT="[Text]"/>
      <dgm:spPr/>
      <dgm:t>
        <a:bodyPr/>
        <a:lstStyle/>
        <a:p>
          <a:r>
            <a:rPr lang="en-US" b="1" i="1" dirty="0" smtClean="0"/>
            <a:t>Communicating findings</a:t>
          </a:r>
          <a:endParaRPr lang="en-US" b="1" dirty="0"/>
        </a:p>
      </dgm:t>
    </dgm:pt>
    <dgm:pt modelId="{8B6D80B7-5821-44E7-9971-F0CB3ECCF980}" type="parTrans" cxnId="{60A89DC0-251C-4CF7-BDC7-B97DE6336AAB}">
      <dgm:prSet/>
      <dgm:spPr/>
      <dgm:t>
        <a:bodyPr/>
        <a:lstStyle/>
        <a:p>
          <a:endParaRPr lang="en-US"/>
        </a:p>
      </dgm:t>
    </dgm:pt>
    <dgm:pt modelId="{CA1277A1-42BA-4421-97C6-EBFECB06C7C0}" type="sibTrans" cxnId="{60A89DC0-251C-4CF7-BDC7-B97DE6336AAB}">
      <dgm:prSet/>
      <dgm:spPr/>
      <dgm:t>
        <a:bodyPr/>
        <a:lstStyle/>
        <a:p>
          <a:endParaRPr lang="en-US"/>
        </a:p>
      </dgm:t>
    </dgm:pt>
    <dgm:pt modelId="{9F2A45B5-03A4-4327-B885-8E7188506334}">
      <dgm:prSet phldrT="[Text]"/>
      <dgm:spPr>
        <a:solidFill>
          <a:srgbClr val="99FF99">
            <a:alpha val="89804"/>
          </a:srgbClr>
        </a:solidFill>
      </dgm:spPr>
      <dgm:t>
        <a:bodyPr/>
        <a:lstStyle/>
        <a:p>
          <a:pPr algn="just"/>
          <a:r>
            <a:rPr lang="en-US" dirty="0" smtClean="0"/>
            <a:t>Communities across the country who commit to rethinking their conditions, values and structures for change. </a:t>
          </a:r>
          <a:endParaRPr lang="en-US" dirty="0"/>
        </a:p>
      </dgm:t>
    </dgm:pt>
    <dgm:pt modelId="{223FF8B1-7963-44FA-B02C-AD50B10E2613}" type="parTrans" cxnId="{5E6CA7BF-CF09-475C-9844-01B39AB76C62}">
      <dgm:prSet/>
      <dgm:spPr/>
      <dgm:t>
        <a:bodyPr/>
        <a:lstStyle/>
        <a:p>
          <a:endParaRPr lang="en-US"/>
        </a:p>
      </dgm:t>
    </dgm:pt>
    <dgm:pt modelId="{8DF8BB18-9595-46EC-BE11-3E8A6794A86B}" type="sibTrans" cxnId="{5E6CA7BF-CF09-475C-9844-01B39AB76C62}">
      <dgm:prSet/>
      <dgm:spPr/>
      <dgm:t>
        <a:bodyPr/>
        <a:lstStyle/>
        <a:p>
          <a:endParaRPr lang="en-US"/>
        </a:p>
      </dgm:t>
    </dgm:pt>
    <dgm:pt modelId="{D5872E23-E3F7-486C-8187-4164A545F4A5}">
      <dgm:prSet phldrT="[Text]"/>
      <dgm:spPr/>
      <dgm:t>
        <a:bodyPr/>
        <a:lstStyle/>
        <a:p>
          <a:r>
            <a:rPr lang="en-US" b="1" i="1" dirty="0" smtClean="0"/>
            <a:t>Mobilizing resources for improved learning</a:t>
          </a:r>
          <a:endParaRPr lang="en-US" b="1" dirty="0"/>
        </a:p>
      </dgm:t>
    </dgm:pt>
    <dgm:pt modelId="{A045EF26-3912-4574-AA79-2AD706BB91A8}" type="parTrans" cxnId="{80EC869A-4518-4277-B0B5-9867DA7359D4}">
      <dgm:prSet/>
      <dgm:spPr/>
      <dgm:t>
        <a:bodyPr/>
        <a:lstStyle/>
        <a:p>
          <a:endParaRPr lang="en-US"/>
        </a:p>
      </dgm:t>
    </dgm:pt>
    <dgm:pt modelId="{AC140E93-3788-49F6-948C-032B0357567C}" type="sibTrans" cxnId="{80EC869A-4518-4277-B0B5-9867DA7359D4}">
      <dgm:prSet/>
      <dgm:spPr/>
      <dgm:t>
        <a:bodyPr/>
        <a:lstStyle/>
        <a:p>
          <a:endParaRPr lang="en-US"/>
        </a:p>
      </dgm:t>
    </dgm:pt>
    <dgm:pt modelId="{A3C3DBA1-20B3-44EA-AF01-6857BAD0E2D9}">
      <dgm:prSet phldrT="[Text]"/>
      <dgm:spPr>
        <a:solidFill>
          <a:srgbClr val="CCFF99">
            <a:alpha val="89804"/>
          </a:srgbClr>
        </a:solidFill>
      </dgm:spPr>
      <dgm:t>
        <a:bodyPr/>
        <a:lstStyle/>
        <a:p>
          <a:pPr algn="just"/>
          <a:r>
            <a:rPr lang="en-US" dirty="0" smtClean="0"/>
            <a:t>Collaborating with partners across networks (national, regional &amp; global) to influence progress through synergistic collaboration &amp; actions  </a:t>
          </a:r>
          <a:endParaRPr lang="en-US" dirty="0"/>
        </a:p>
      </dgm:t>
    </dgm:pt>
    <dgm:pt modelId="{62CD1889-9839-477A-8FDC-FBD9C4E57608}" type="parTrans" cxnId="{2405E6D0-A5E5-4FEC-820D-C847CEC1C9BE}">
      <dgm:prSet/>
      <dgm:spPr/>
      <dgm:t>
        <a:bodyPr/>
        <a:lstStyle/>
        <a:p>
          <a:endParaRPr lang="en-US"/>
        </a:p>
      </dgm:t>
    </dgm:pt>
    <dgm:pt modelId="{3B272388-AA27-4066-9CEC-189D2DB2007D}" type="sibTrans" cxnId="{2405E6D0-A5E5-4FEC-820D-C847CEC1C9BE}">
      <dgm:prSet/>
      <dgm:spPr/>
      <dgm:t>
        <a:bodyPr/>
        <a:lstStyle/>
        <a:p>
          <a:endParaRPr lang="en-US"/>
        </a:p>
      </dgm:t>
    </dgm:pt>
    <dgm:pt modelId="{6B8F0FEE-A522-440C-A23F-90278BA8E09B}">
      <dgm:prSet phldrT="[Text]"/>
      <dgm:spPr/>
      <dgm:t>
        <a:bodyPr/>
        <a:lstStyle/>
        <a:p>
          <a:r>
            <a:rPr lang="en-US" b="1" i="1" dirty="0" smtClean="0"/>
            <a:t>Community mobilization for social accountability</a:t>
          </a:r>
          <a:endParaRPr lang="en-US" b="1" dirty="0"/>
        </a:p>
      </dgm:t>
    </dgm:pt>
    <dgm:pt modelId="{BAC03E69-6596-49E5-9A3B-15EFA9448162}" type="parTrans" cxnId="{B2FAA835-D162-41CA-9213-D20BFFB80890}">
      <dgm:prSet/>
      <dgm:spPr/>
      <dgm:t>
        <a:bodyPr/>
        <a:lstStyle/>
        <a:p>
          <a:endParaRPr lang="en-US"/>
        </a:p>
      </dgm:t>
    </dgm:pt>
    <dgm:pt modelId="{99344617-B614-480F-9EDC-BBD7644CEC75}" type="sibTrans" cxnId="{B2FAA835-D162-41CA-9213-D20BFFB80890}">
      <dgm:prSet/>
      <dgm:spPr/>
      <dgm:t>
        <a:bodyPr/>
        <a:lstStyle/>
        <a:p>
          <a:endParaRPr lang="en-US"/>
        </a:p>
      </dgm:t>
    </dgm:pt>
    <dgm:pt modelId="{84E55F49-22E2-4EC5-9C48-9F17DBD5F6D5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 algn="just"/>
          <a:r>
            <a:rPr lang="en-US" dirty="0" smtClean="0"/>
            <a:t>Engages inspiring leaders as communicators of ideas, learning solutions, change, practice and accountability.</a:t>
          </a:r>
          <a:endParaRPr lang="en-US" dirty="0"/>
        </a:p>
      </dgm:t>
    </dgm:pt>
    <dgm:pt modelId="{E095F5E1-52A6-43D4-80A8-3665422F78F2}" type="parTrans" cxnId="{1CA73A29-16BE-45CE-9D5B-C90F9E51C0D8}">
      <dgm:prSet/>
      <dgm:spPr/>
      <dgm:t>
        <a:bodyPr/>
        <a:lstStyle/>
        <a:p>
          <a:endParaRPr lang="en-US"/>
        </a:p>
      </dgm:t>
    </dgm:pt>
    <dgm:pt modelId="{253C8D95-8B28-4FCD-B396-B193D358B02A}" type="sibTrans" cxnId="{1CA73A29-16BE-45CE-9D5B-C90F9E51C0D8}">
      <dgm:prSet/>
      <dgm:spPr/>
      <dgm:t>
        <a:bodyPr/>
        <a:lstStyle/>
        <a:p>
          <a:endParaRPr lang="en-US"/>
        </a:p>
      </dgm:t>
    </dgm:pt>
    <dgm:pt modelId="{710F9171-FB6F-48AD-970C-8F232C25F5A5}" type="pres">
      <dgm:prSet presAssocID="{4FA513BE-8A77-47FA-8B41-592C963454D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5DCB98-EBB4-455C-BE06-4DA6A3CC8EA5}" type="pres">
      <dgm:prSet presAssocID="{C3B64360-288B-4ED7-8321-746ABB6F4E02}" presName="composite" presStyleCnt="0"/>
      <dgm:spPr/>
      <dgm:t>
        <a:bodyPr/>
        <a:lstStyle/>
        <a:p>
          <a:endParaRPr lang="en-US"/>
        </a:p>
      </dgm:t>
    </dgm:pt>
    <dgm:pt modelId="{172D9CEB-BAA5-4FDF-A330-5D60F98B35EF}" type="pres">
      <dgm:prSet presAssocID="{C3B64360-288B-4ED7-8321-746ABB6F4E02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654419-4562-4979-B078-556251BF9770}" type="pres">
      <dgm:prSet presAssocID="{C3B64360-288B-4ED7-8321-746ABB6F4E02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BDCFAF-60F6-4041-945D-7D056172F637}" type="pres">
      <dgm:prSet presAssocID="{78C81527-00A2-4C9F-9A53-C58E645C015F}" presName="sp" presStyleCnt="0"/>
      <dgm:spPr/>
      <dgm:t>
        <a:bodyPr/>
        <a:lstStyle/>
        <a:p>
          <a:endParaRPr lang="en-US"/>
        </a:p>
      </dgm:t>
    </dgm:pt>
    <dgm:pt modelId="{0E643BCF-F974-4AB8-84FA-B82BF19CA9EE}" type="pres">
      <dgm:prSet presAssocID="{D2B3B1D7-3881-4141-A6F2-54F3992FF617}" presName="composite" presStyleCnt="0"/>
      <dgm:spPr/>
      <dgm:t>
        <a:bodyPr/>
        <a:lstStyle/>
        <a:p>
          <a:endParaRPr lang="en-US"/>
        </a:p>
      </dgm:t>
    </dgm:pt>
    <dgm:pt modelId="{57FF9AEB-76C4-4C65-87EE-CFF900ECE9E4}" type="pres">
      <dgm:prSet presAssocID="{D2B3B1D7-3881-4141-A6F2-54F3992FF617}" presName="parentText" presStyleLbl="alignNode1" presStyleIdx="1" presStyleCnt="4" custScaleX="9806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B16F99-B092-4F1A-9339-0F7DB69EB374}" type="pres">
      <dgm:prSet presAssocID="{D2B3B1D7-3881-4141-A6F2-54F3992FF617}" presName="descendantText" presStyleLbl="alignAcc1" presStyleIdx="1" presStyleCnt="4" custLinFactNeighborY="13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6E8CDD-37F2-404D-B701-938D6D168218}" type="pres">
      <dgm:prSet presAssocID="{CA1277A1-42BA-4421-97C6-EBFECB06C7C0}" presName="sp" presStyleCnt="0"/>
      <dgm:spPr/>
      <dgm:t>
        <a:bodyPr/>
        <a:lstStyle/>
        <a:p>
          <a:endParaRPr lang="en-US"/>
        </a:p>
      </dgm:t>
    </dgm:pt>
    <dgm:pt modelId="{8F4B29AD-448E-4CA6-818F-A1843B1E4F8A}" type="pres">
      <dgm:prSet presAssocID="{D5872E23-E3F7-486C-8187-4164A545F4A5}" presName="composite" presStyleCnt="0"/>
      <dgm:spPr/>
      <dgm:t>
        <a:bodyPr/>
        <a:lstStyle/>
        <a:p>
          <a:endParaRPr lang="en-US"/>
        </a:p>
      </dgm:t>
    </dgm:pt>
    <dgm:pt modelId="{824B454C-EEF6-4DE9-8F07-617E97E7BA33}" type="pres">
      <dgm:prSet presAssocID="{D5872E23-E3F7-486C-8187-4164A545F4A5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51F899-E7F2-4969-A2A7-24D61F2BF346}" type="pres">
      <dgm:prSet presAssocID="{D5872E23-E3F7-486C-8187-4164A545F4A5}" presName="descendantText" presStyleLbl="alignAcc1" presStyleIdx="2" presStyleCnt="4" custLinFactNeighborY="16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0EDF50-23AC-448E-BA3F-CEEE15E66B1D}" type="pres">
      <dgm:prSet presAssocID="{AC140E93-3788-49F6-948C-032B0357567C}" presName="sp" presStyleCnt="0"/>
      <dgm:spPr/>
      <dgm:t>
        <a:bodyPr/>
        <a:lstStyle/>
        <a:p>
          <a:endParaRPr lang="en-US"/>
        </a:p>
      </dgm:t>
    </dgm:pt>
    <dgm:pt modelId="{E6D60488-E553-460D-869A-7C0A058C4ED0}" type="pres">
      <dgm:prSet presAssocID="{6B8F0FEE-A522-440C-A23F-90278BA8E09B}" presName="composite" presStyleCnt="0"/>
      <dgm:spPr/>
      <dgm:t>
        <a:bodyPr/>
        <a:lstStyle/>
        <a:p>
          <a:endParaRPr lang="en-US"/>
        </a:p>
      </dgm:t>
    </dgm:pt>
    <dgm:pt modelId="{1871D904-1ED4-46E4-904C-5F758DD25ED0}" type="pres">
      <dgm:prSet presAssocID="{6B8F0FEE-A522-440C-A23F-90278BA8E09B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D147B3-3763-49B3-B2B9-A83DC0F52583}" type="pres">
      <dgm:prSet presAssocID="{6B8F0FEE-A522-440C-A23F-90278BA8E09B}" presName="descendantText" presStyleLbl="alignAcc1" presStyleIdx="3" presStyleCnt="4" custLinFactNeighborY="33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DD34D3-35D4-47DA-A030-BC1B6FAF6F50}" type="presOf" srcId="{9F2A45B5-03A4-4327-B885-8E7188506334}" destId="{24B16F99-B092-4F1A-9339-0F7DB69EB374}" srcOrd="0" destOrd="0" presId="urn:microsoft.com/office/officeart/2005/8/layout/chevron2"/>
    <dgm:cxn modelId="{57B814D8-7673-401A-8A8A-715E3C1DB416}" type="presOf" srcId="{D2B3B1D7-3881-4141-A6F2-54F3992FF617}" destId="{57FF9AEB-76C4-4C65-87EE-CFF900ECE9E4}" srcOrd="0" destOrd="0" presId="urn:microsoft.com/office/officeart/2005/8/layout/chevron2"/>
    <dgm:cxn modelId="{ED8EC8E4-5C0B-42FF-9CBF-9192B28D6463}" srcId="{C3B64360-288B-4ED7-8321-746ABB6F4E02}" destId="{A1F03D60-383C-4D69-8906-0F298ED33C91}" srcOrd="0" destOrd="0" parTransId="{518BB958-0801-463E-92AF-6B9E9FC33694}" sibTransId="{A77628B8-448D-4A90-B997-D33160696944}"/>
    <dgm:cxn modelId="{5E6CA7BF-CF09-475C-9844-01B39AB76C62}" srcId="{D2B3B1D7-3881-4141-A6F2-54F3992FF617}" destId="{9F2A45B5-03A4-4327-B885-8E7188506334}" srcOrd="0" destOrd="0" parTransId="{223FF8B1-7963-44FA-B02C-AD50B10E2613}" sibTransId="{8DF8BB18-9595-46EC-BE11-3E8A6794A86B}"/>
    <dgm:cxn modelId="{E611EABE-5DAA-40C0-A6BA-A5698ABE6204}" srcId="{4FA513BE-8A77-47FA-8B41-592C963454DD}" destId="{C3B64360-288B-4ED7-8321-746ABB6F4E02}" srcOrd="0" destOrd="0" parTransId="{5FF03CEB-BD6A-4F28-A2FD-019C1355D668}" sibTransId="{78C81527-00A2-4C9F-9A53-C58E645C015F}"/>
    <dgm:cxn modelId="{40C20CCD-2E17-4DEA-A1A9-A4C959B7BF5E}" type="presOf" srcId="{C3B64360-288B-4ED7-8321-746ABB6F4E02}" destId="{172D9CEB-BAA5-4FDF-A330-5D60F98B35EF}" srcOrd="0" destOrd="0" presId="urn:microsoft.com/office/officeart/2005/8/layout/chevron2"/>
    <dgm:cxn modelId="{9E42FD12-E5B2-47DD-8B62-AD564E4F8028}" type="presOf" srcId="{6B8F0FEE-A522-440C-A23F-90278BA8E09B}" destId="{1871D904-1ED4-46E4-904C-5F758DD25ED0}" srcOrd="0" destOrd="0" presId="urn:microsoft.com/office/officeart/2005/8/layout/chevron2"/>
    <dgm:cxn modelId="{D2D9AC39-B6B6-4DE7-BB4C-D54DB999C171}" type="presOf" srcId="{A3C3DBA1-20B3-44EA-AF01-6857BAD0E2D9}" destId="{3D51F899-E7F2-4969-A2A7-24D61F2BF346}" srcOrd="0" destOrd="0" presId="urn:microsoft.com/office/officeart/2005/8/layout/chevron2"/>
    <dgm:cxn modelId="{D851394B-CDDD-4566-8B7F-EDB83664435E}" type="presOf" srcId="{D5872E23-E3F7-486C-8187-4164A545F4A5}" destId="{824B454C-EEF6-4DE9-8F07-617E97E7BA33}" srcOrd="0" destOrd="0" presId="urn:microsoft.com/office/officeart/2005/8/layout/chevron2"/>
    <dgm:cxn modelId="{80EC869A-4518-4277-B0B5-9867DA7359D4}" srcId="{4FA513BE-8A77-47FA-8B41-592C963454DD}" destId="{D5872E23-E3F7-486C-8187-4164A545F4A5}" srcOrd="2" destOrd="0" parTransId="{A045EF26-3912-4574-AA79-2AD706BB91A8}" sibTransId="{AC140E93-3788-49F6-948C-032B0357567C}"/>
    <dgm:cxn modelId="{C91F58DD-945B-484B-8648-15956B151B27}" type="presOf" srcId="{84E55F49-22E2-4EC5-9C48-9F17DBD5F6D5}" destId="{B1D147B3-3763-49B3-B2B9-A83DC0F52583}" srcOrd="0" destOrd="0" presId="urn:microsoft.com/office/officeart/2005/8/layout/chevron2"/>
    <dgm:cxn modelId="{B2FAA835-D162-41CA-9213-D20BFFB80890}" srcId="{4FA513BE-8A77-47FA-8B41-592C963454DD}" destId="{6B8F0FEE-A522-440C-A23F-90278BA8E09B}" srcOrd="3" destOrd="0" parTransId="{BAC03E69-6596-49E5-9A3B-15EFA9448162}" sibTransId="{99344617-B614-480F-9EDC-BBD7644CEC75}"/>
    <dgm:cxn modelId="{1CA73A29-16BE-45CE-9D5B-C90F9E51C0D8}" srcId="{6B8F0FEE-A522-440C-A23F-90278BA8E09B}" destId="{84E55F49-22E2-4EC5-9C48-9F17DBD5F6D5}" srcOrd="0" destOrd="0" parTransId="{E095F5E1-52A6-43D4-80A8-3665422F78F2}" sibTransId="{253C8D95-8B28-4FCD-B396-B193D358B02A}"/>
    <dgm:cxn modelId="{4F4B7347-ED72-487A-A467-767D8E3D7AAC}" type="presOf" srcId="{A1F03D60-383C-4D69-8906-0F298ED33C91}" destId="{11654419-4562-4979-B078-556251BF9770}" srcOrd="0" destOrd="0" presId="urn:microsoft.com/office/officeart/2005/8/layout/chevron2"/>
    <dgm:cxn modelId="{2405E6D0-A5E5-4FEC-820D-C847CEC1C9BE}" srcId="{D5872E23-E3F7-486C-8187-4164A545F4A5}" destId="{A3C3DBA1-20B3-44EA-AF01-6857BAD0E2D9}" srcOrd="0" destOrd="0" parTransId="{62CD1889-9839-477A-8FDC-FBD9C4E57608}" sibTransId="{3B272388-AA27-4066-9CEC-189D2DB2007D}"/>
    <dgm:cxn modelId="{60A89DC0-251C-4CF7-BDC7-B97DE6336AAB}" srcId="{4FA513BE-8A77-47FA-8B41-592C963454DD}" destId="{D2B3B1D7-3881-4141-A6F2-54F3992FF617}" srcOrd="1" destOrd="0" parTransId="{8B6D80B7-5821-44E7-9971-F0CB3ECCF980}" sibTransId="{CA1277A1-42BA-4421-97C6-EBFECB06C7C0}"/>
    <dgm:cxn modelId="{A0CB485F-AB9B-40DA-8BD9-733D8D70B485}" type="presOf" srcId="{4FA513BE-8A77-47FA-8B41-592C963454DD}" destId="{710F9171-FB6F-48AD-970C-8F232C25F5A5}" srcOrd="0" destOrd="0" presId="urn:microsoft.com/office/officeart/2005/8/layout/chevron2"/>
    <dgm:cxn modelId="{9E03BA39-77B5-48E4-85A6-7277DA9C9B9C}" type="presParOf" srcId="{710F9171-FB6F-48AD-970C-8F232C25F5A5}" destId="{685DCB98-EBB4-455C-BE06-4DA6A3CC8EA5}" srcOrd="0" destOrd="0" presId="urn:microsoft.com/office/officeart/2005/8/layout/chevron2"/>
    <dgm:cxn modelId="{C5F40A49-C89F-441B-976C-7FB1A26AF987}" type="presParOf" srcId="{685DCB98-EBB4-455C-BE06-4DA6A3CC8EA5}" destId="{172D9CEB-BAA5-4FDF-A330-5D60F98B35EF}" srcOrd="0" destOrd="0" presId="urn:microsoft.com/office/officeart/2005/8/layout/chevron2"/>
    <dgm:cxn modelId="{B5D2D620-1B5D-4B8C-9E45-D0015382D0CF}" type="presParOf" srcId="{685DCB98-EBB4-455C-BE06-4DA6A3CC8EA5}" destId="{11654419-4562-4979-B078-556251BF9770}" srcOrd="1" destOrd="0" presId="urn:microsoft.com/office/officeart/2005/8/layout/chevron2"/>
    <dgm:cxn modelId="{4D017B86-8508-4286-A984-37E79D557541}" type="presParOf" srcId="{710F9171-FB6F-48AD-970C-8F232C25F5A5}" destId="{89BDCFAF-60F6-4041-945D-7D056172F637}" srcOrd="1" destOrd="0" presId="urn:microsoft.com/office/officeart/2005/8/layout/chevron2"/>
    <dgm:cxn modelId="{A2CCF998-8758-4DA5-A5B8-DA2B8EEADE7C}" type="presParOf" srcId="{710F9171-FB6F-48AD-970C-8F232C25F5A5}" destId="{0E643BCF-F974-4AB8-84FA-B82BF19CA9EE}" srcOrd="2" destOrd="0" presId="urn:microsoft.com/office/officeart/2005/8/layout/chevron2"/>
    <dgm:cxn modelId="{0877B0FE-D2D1-4741-949E-1B3415EFA2C7}" type="presParOf" srcId="{0E643BCF-F974-4AB8-84FA-B82BF19CA9EE}" destId="{57FF9AEB-76C4-4C65-87EE-CFF900ECE9E4}" srcOrd="0" destOrd="0" presId="urn:microsoft.com/office/officeart/2005/8/layout/chevron2"/>
    <dgm:cxn modelId="{AF04815E-7046-4DF2-87F8-01D62CF9341E}" type="presParOf" srcId="{0E643BCF-F974-4AB8-84FA-B82BF19CA9EE}" destId="{24B16F99-B092-4F1A-9339-0F7DB69EB374}" srcOrd="1" destOrd="0" presId="urn:microsoft.com/office/officeart/2005/8/layout/chevron2"/>
    <dgm:cxn modelId="{62F88C07-33F6-4599-8A6D-031390898C35}" type="presParOf" srcId="{710F9171-FB6F-48AD-970C-8F232C25F5A5}" destId="{176E8CDD-37F2-404D-B701-938D6D168218}" srcOrd="3" destOrd="0" presId="urn:microsoft.com/office/officeart/2005/8/layout/chevron2"/>
    <dgm:cxn modelId="{331F157A-4F74-47CA-9CFA-FDBBBE983B91}" type="presParOf" srcId="{710F9171-FB6F-48AD-970C-8F232C25F5A5}" destId="{8F4B29AD-448E-4CA6-818F-A1843B1E4F8A}" srcOrd="4" destOrd="0" presId="urn:microsoft.com/office/officeart/2005/8/layout/chevron2"/>
    <dgm:cxn modelId="{485E3569-1C7A-4AEE-B2DE-CB36606C8A0B}" type="presParOf" srcId="{8F4B29AD-448E-4CA6-818F-A1843B1E4F8A}" destId="{824B454C-EEF6-4DE9-8F07-617E97E7BA33}" srcOrd="0" destOrd="0" presId="urn:microsoft.com/office/officeart/2005/8/layout/chevron2"/>
    <dgm:cxn modelId="{1612A004-AE8F-4AFA-B6AD-B1DD659EE857}" type="presParOf" srcId="{8F4B29AD-448E-4CA6-818F-A1843B1E4F8A}" destId="{3D51F899-E7F2-4969-A2A7-24D61F2BF346}" srcOrd="1" destOrd="0" presId="urn:microsoft.com/office/officeart/2005/8/layout/chevron2"/>
    <dgm:cxn modelId="{13727916-A407-471A-AF43-CC62BAF31193}" type="presParOf" srcId="{710F9171-FB6F-48AD-970C-8F232C25F5A5}" destId="{320EDF50-23AC-448E-BA3F-CEEE15E66B1D}" srcOrd="5" destOrd="0" presId="urn:microsoft.com/office/officeart/2005/8/layout/chevron2"/>
    <dgm:cxn modelId="{3451173E-0D61-4615-A578-7A4F9FC0D8C3}" type="presParOf" srcId="{710F9171-FB6F-48AD-970C-8F232C25F5A5}" destId="{E6D60488-E553-460D-869A-7C0A058C4ED0}" srcOrd="6" destOrd="0" presId="urn:microsoft.com/office/officeart/2005/8/layout/chevron2"/>
    <dgm:cxn modelId="{42CB24F1-2867-4E31-AA7C-6F6026D954A7}" type="presParOf" srcId="{E6D60488-E553-460D-869A-7C0A058C4ED0}" destId="{1871D904-1ED4-46E4-904C-5F758DD25ED0}" srcOrd="0" destOrd="0" presId="urn:microsoft.com/office/officeart/2005/8/layout/chevron2"/>
    <dgm:cxn modelId="{601CC10C-B424-45EF-980E-8D0D01A00ECF}" type="presParOf" srcId="{E6D60488-E553-460D-869A-7C0A058C4ED0}" destId="{B1D147B3-3763-49B3-B2B9-A83DC0F5258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F3B549-221B-4433-91B5-DBDBE3199FE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3B041351-182F-4434-9700-55ADBEF41813}">
      <dgm:prSet phldrT="[Text]"/>
      <dgm:spPr/>
      <dgm:t>
        <a:bodyPr/>
        <a:lstStyle/>
        <a:p>
          <a:r>
            <a:rPr lang="en-US" dirty="0" smtClean="0"/>
            <a:t>RTE</a:t>
          </a:r>
          <a:br>
            <a:rPr lang="en-US" dirty="0" smtClean="0"/>
          </a:br>
          <a:r>
            <a:rPr lang="en-US" dirty="0" smtClean="0"/>
            <a:t>Right to Education</a:t>
          </a:r>
          <a:endParaRPr lang="en-US" dirty="0"/>
        </a:p>
      </dgm:t>
    </dgm:pt>
    <dgm:pt modelId="{34F4D103-8672-46AE-86C9-A48F40C02442}" type="parTrans" cxnId="{5A7ACC67-359B-4CD7-B6BD-4E1C11E9A312}">
      <dgm:prSet/>
      <dgm:spPr/>
      <dgm:t>
        <a:bodyPr/>
        <a:lstStyle/>
        <a:p>
          <a:endParaRPr lang="en-US"/>
        </a:p>
      </dgm:t>
    </dgm:pt>
    <dgm:pt modelId="{07513D2F-BAE9-47AE-9534-7A72B13CB940}" type="sibTrans" cxnId="{5A7ACC67-359B-4CD7-B6BD-4E1C11E9A312}">
      <dgm:prSet/>
      <dgm:spPr/>
      <dgm:t>
        <a:bodyPr/>
        <a:lstStyle/>
        <a:p>
          <a:endParaRPr lang="en-US"/>
        </a:p>
      </dgm:t>
    </dgm:pt>
    <dgm:pt modelId="{A2AD7A62-E259-4C93-8149-03B25DC3C6E9}">
      <dgm:prSet phldrT="[Text]"/>
      <dgm:spPr/>
      <dgm:t>
        <a:bodyPr/>
        <a:lstStyle/>
        <a:p>
          <a:r>
            <a:rPr lang="en-US" dirty="0" smtClean="0"/>
            <a:t>Learning 4 Access</a:t>
          </a:r>
        </a:p>
        <a:p>
          <a:r>
            <a:rPr lang="en-US" dirty="0" err="1" smtClean="0"/>
            <a:t>Chalo</a:t>
          </a:r>
          <a:r>
            <a:rPr lang="en-US" dirty="0" smtClean="0"/>
            <a:t> </a:t>
          </a:r>
          <a:r>
            <a:rPr lang="en-US" dirty="0" err="1" smtClean="0"/>
            <a:t>Parho</a:t>
          </a:r>
          <a:r>
            <a:rPr lang="en-US" dirty="0" smtClean="0"/>
            <a:t> </a:t>
          </a:r>
          <a:r>
            <a:rPr lang="en-US" dirty="0" err="1" smtClean="0"/>
            <a:t>Barho</a:t>
          </a:r>
          <a:r>
            <a:rPr lang="en-US" dirty="0" smtClean="0"/>
            <a:t> (CPB)</a:t>
          </a:r>
          <a:endParaRPr lang="en-US" dirty="0"/>
        </a:p>
      </dgm:t>
    </dgm:pt>
    <dgm:pt modelId="{B1483501-73D0-422C-B2E8-A0E11B93DB8E}" type="parTrans" cxnId="{79B9AB4B-ACC8-4230-9AB3-B6317CF89EDD}">
      <dgm:prSet/>
      <dgm:spPr/>
      <dgm:t>
        <a:bodyPr/>
        <a:lstStyle/>
        <a:p>
          <a:endParaRPr lang="en-US"/>
        </a:p>
      </dgm:t>
    </dgm:pt>
    <dgm:pt modelId="{7B85C8E9-8C1E-43EC-897D-665A9C3E08B4}" type="sibTrans" cxnId="{79B9AB4B-ACC8-4230-9AB3-B6317CF89EDD}">
      <dgm:prSet/>
      <dgm:spPr/>
      <dgm:t>
        <a:bodyPr/>
        <a:lstStyle/>
        <a:p>
          <a:endParaRPr lang="en-US"/>
        </a:p>
      </dgm:t>
    </dgm:pt>
    <dgm:pt modelId="{1C5F7B40-1A86-48B3-AA0B-367402D72387}">
      <dgm:prSet phldrT="[Text]"/>
      <dgm:spPr/>
      <dgm:t>
        <a:bodyPr/>
        <a:lstStyle/>
        <a:p>
          <a:r>
            <a:rPr lang="en-US" dirty="0" err="1" smtClean="0"/>
            <a:t>Childrens</a:t>
          </a:r>
          <a:r>
            <a:rPr lang="en-US" dirty="0" smtClean="0"/>
            <a:t>’ Literature Festival</a:t>
          </a:r>
          <a:endParaRPr lang="en-US" dirty="0"/>
        </a:p>
      </dgm:t>
    </dgm:pt>
    <dgm:pt modelId="{FB05246A-A5E4-4385-A5AC-533386A563A9}" type="parTrans" cxnId="{9308C693-A68C-4CA9-A41B-1E3585B366F5}">
      <dgm:prSet/>
      <dgm:spPr/>
      <dgm:t>
        <a:bodyPr/>
        <a:lstStyle/>
        <a:p>
          <a:endParaRPr lang="en-US"/>
        </a:p>
      </dgm:t>
    </dgm:pt>
    <dgm:pt modelId="{2C686E79-3663-49B0-B8DF-8A747976EE2F}" type="sibTrans" cxnId="{9308C693-A68C-4CA9-A41B-1E3585B366F5}">
      <dgm:prSet/>
      <dgm:spPr/>
      <dgm:t>
        <a:bodyPr/>
        <a:lstStyle/>
        <a:p>
          <a:endParaRPr lang="en-US"/>
        </a:p>
      </dgm:t>
    </dgm:pt>
    <dgm:pt modelId="{808338DB-0766-4B51-A103-A3EC7067FF7A}" type="pres">
      <dgm:prSet presAssocID="{3FF3B549-221B-4433-91B5-DBDBE3199FEE}" presName="compositeShape" presStyleCnt="0">
        <dgm:presLayoutVars>
          <dgm:dir/>
          <dgm:resizeHandles/>
        </dgm:presLayoutVars>
      </dgm:prSet>
      <dgm:spPr/>
    </dgm:pt>
    <dgm:pt modelId="{2171F605-9B5B-4336-9B7C-6298CE2CE742}" type="pres">
      <dgm:prSet presAssocID="{3FF3B549-221B-4433-91B5-DBDBE3199FEE}" presName="pyramid" presStyleLbl="node1" presStyleIdx="0" presStyleCnt="1"/>
      <dgm:spPr/>
      <dgm:t>
        <a:bodyPr/>
        <a:lstStyle/>
        <a:p>
          <a:endParaRPr lang="en-US"/>
        </a:p>
      </dgm:t>
    </dgm:pt>
    <dgm:pt modelId="{040EC347-C2C4-43E9-9070-81D588B56FD1}" type="pres">
      <dgm:prSet presAssocID="{3FF3B549-221B-4433-91B5-DBDBE3199FEE}" presName="theList" presStyleCnt="0"/>
      <dgm:spPr/>
    </dgm:pt>
    <dgm:pt modelId="{E6AD358E-40B3-4681-921B-7137FC11A022}" type="pres">
      <dgm:prSet presAssocID="{3B041351-182F-4434-9700-55ADBEF41813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26C68F-8D17-4AA1-86C1-CB6135267018}" type="pres">
      <dgm:prSet presAssocID="{3B041351-182F-4434-9700-55ADBEF41813}" presName="aSpace" presStyleCnt="0"/>
      <dgm:spPr/>
    </dgm:pt>
    <dgm:pt modelId="{6B8BBE25-F4CE-41F6-A11B-5B60AD715202}" type="pres">
      <dgm:prSet presAssocID="{A2AD7A62-E259-4C93-8149-03B25DC3C6E9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B7704E-4886-434D-B2B9-F45058CB3EA7}" type="pres">
      <dgm:prSet presAssocID="{A2AD7A62-E259-4C93-8149-03B25DC3C6E9}" presName="aSpace" presStyleCnt="0"/>
      <dgm:spPr/>
    </dgm:pt>
    <dgm:pt modelId="{7643088C-1224-4BFE-9BEC-C71C300C230F}" type="pres">
      <dgm:prSet presAssocID="{1C5F7B40-1A86-48B3-AA0B-367402D72387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754884-76CB-48FA-A4F3-5E2BE3CCA45E}" type="pres">
      <dgm:prSet presAssocID="{1C5F7B40-1A86-48B3-AA0B-367402D72387}" presName="aSpace" presStyleCnt="0"/>
      <dgm:spPr/>
    </dgm:pt>
  </dgm:ptLst>
  <dgm:cxnLst>
    <dgm:cxn modelId="{05EA4AA4-F42F-4C8A-8540-936017F4D03C}" type="presOf" srcId="{3B041351-182F-4434-9700-55ADBEF41813}" destId="{E6AD358E-40B3-4681-921B-7137FC11A022}" srcOrd="0" destOrd="0" presId="urn:microsoft.com/office/officeart/2005/8/layout/pyramid2"/>
    <dgm:cxn modelId="{0A1D83C3-D1E1-4B52-B82E-EB2C5145E36A}" type="presOf" srcId="{3FF3B549-221B-4433-91B5-DBDBE3199FEE}" destId="{808338DB-0766-4B51-A103-A3EC7067FF7A}" srcOrd="0" destOrd="0" presId="urn:microsoft.com/office/officeart/2005/8/layout/pyramid2"/>
    <dgm:cxn modelId="{79B9AB4B-ACC8-4230-9AB3-B6317CF89EDD}" srcId="{3FF3B549-221B-4433-91B5-DBDBE3199FEE}" destId="{A2AD7A62-E259-4C93-8149-03B25DC3C6E9}" srcOrd="1" destOrd="0" parTransId="{B1483501-73D0-422C-B2E8-A0E11B93DB8E}" sibTransId="{7B85C8E9-8C1E-43EC-897D-665A9C3E08B4}"/>
    <dgm:cxn modelId="{5A7ACC67-359B-4CD7-B6BD-4E1C11E9A312}" srcId="{3FF3B549-221B-4433-91B5-DBDBE3199FEE}" destId="{3B041351-182F-4434-9700-55ADBEF41813}" srcOrd="0" destOrd="0" parTransId="{34F4D103-8672-46AE-86C9-A48F40C02442}" sibTransId="{07513D2F-BAE9-47AE-9534-7A72B13CB940}"/>
    <dgm:cxn modelId="{9308C693-A68C-4CA9-A41B-1E3585B366F5}" srcId="{3FF3B549-221B-4433-91B5-DBDBE3199FEE}" destId="{1C5F7B40-1A86-48B3-AA0B-367402D72387}" srcOrd="2" destOrd="0" parTransId="{FB05246A-A5E4-4385-A5AC-533386A563A9}" sibTransId="{2C686E79-3663-49B0-B8DF-8A747976EE2F}"/>
    <dgm:cxn modelId="{B1D2D176-9C1F-4BA0-A71B-92C293D90DAA}" type="presOf" srcId="{A2AD7A62-E259-4C93-8149-03B25DC3C6E9}" destId="{6B8BBE25-F4CE-41F6-A11B-5B60AD715202}" srcOrd="0" destOrd="0" presId="urn:microsoft.com/office/officeart/2005/8/layout/pyramid2"/>
    <dgm:cxn modelId="{51543295-07FE-4F58-871F-A69A9D2FACDB}" type="presOf" srcId="{1C5F7B40-1A86-48B3-AA0B-367402D72387}" destId="{7643088C-1224-4BFE-9BEC-C71C300C230F}" srcOrd="0" destOrd="0" presId="urn:microsoft.com/office/officeart/2005/8/layout/pyramid2"/>
    <dgm:cxn modelId="{6241E854-7645-4423-B416-6787B576AACE}" type="presParOf" srcId="{808338DB-0766-4B51-A103-A3EC7067FF7A}" destId="{2171F605-9B5B-4336-9B7C-6298CE2CE742}" srcOrd="0" destOrd="0" presId="urn:microsoft.com/office/officeart/2005/8/layout/pyramid2"/>
    <dgm:cxn modelId="{43F21370-0EA5-412C-822F-F2F36D1274D2}" type="presParOf" srcId="{808338DB-0766-4B51-A103-A3EC7067FF7A}" destId="{040EC347-C2C4-43E9-9070-81D588B56FD1}" srcOrd="1" destOrd="0" presId="urn:microsoft.com/office/officeart/2005/8/layout/pyramid2"/>
    <dgm:cxn modelId="{32E06F10-24A5-453B-9791-073BECA792D6}" type="presParOf" srcId="{040EC347-C2C4-43E9-9070-81D588B56FD1}" destId="{E6AD358E-40B3-4681-921B-7137FC11A022}" srcOrd="0" destOrd="0" presId="urn:microsoft.com/office/officeart/2005/8/layout/pyramid2"/>
    <dgm:cxn modelId="{1B6B8133-7B31-452D-87A6-C3A8097915B8}" type="presParOf" srcId="{040EC347-C2C4-43E9-9070-81D588B56FD1}" destId="{7026C68F-8D17-4AA1-86C1-CB6135267018}" srcOrd="1" destOrd="0" presId="urn:microsoft.com/office/officeart/2005/8/layout/pyramid2"/>
    <dgm:cxn modelId="{A44E9408-384E-414B-9DD4-7BCE17D1D181}" type="presParOf" srcId="{040EC347-C2C4-43E9-9070-81D588B56FD1}" destId="{6B8BBE25-F4CE-41F6-A11B-5B60AD715202}" srcOrd="2" destOrd="0" presId="urn:microsoft.com/office/officeart/2005/8/layout/pyramid2"/>
    <dgm:cxn modelId="{3D0656FB-746F-4479-87EB-338DDC16C809}" type="presParOf" srcId="{040EC347-C2C4-43E9-9070-81D588B56FD1}" destId="{72B7704E-4886-434D-B2B9-F45058CB3EA7}" srcOrd="3" destOrd="0" presId="urn:microsoft.com/office/officeart/2005/8/layout/pyramid2"/>
    <dgm:cxn modelId="{12BEA187-CB84-45E1-9BBE-AD370872478A}" type="presParOf" srcId="{040EC347-C2C4-43E9-9070-81D588B56FD1}" destId="{7643088C-1224-4BFE-9BEC-C71C300C230F}" srcOrd="4" destOrd="0" presId="urn:microsoft.com/office/officeart/2005/8/layout/pyramid2"/>
    <dgm:cxn modelId="{45F902D9-CD8B-4533-A63D-412B42A45B81}" type="presParOf" srcId="{040EC347-C2C4-43E9-9070-81D588B56FD1}" destId="{EB754884-76CB-48FA-A4F3-5E2BE3CCA45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741440-B5DE-4509-88D1-3A817031E29A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14A6D2-A028-4202-A87B-ADEB34E54424}">
      <dgm:prSet phldrT="[Text]"/>
      <dgm:spPr/>
      <dgm:t>
        <a:bodyPr/>
        <a:lstStyle/>
        <a:p>
          <a:r>
            <a:rPr lang="en-US" dirty="0" smtClean="0"/>
            <a:t>2011-2013</a:t>
          </a:r>
          <a:endParaRPr lang="en-US" dirty="0"/>
        </a:p>
      </dgm:t>
    </dgm:pt>
    <dgm:pt modelId="{29CA2378-2BAB-49B5-AB64-577CAF52AA72}" type="parTrans" cxnId="{45F1B450-2BC6-492C-9A02-08914592CD2B}">
      <dgm:prSet/>
      <dgm:spPr/>
      <dgm:t>
        <a:bodyPr/>
        <a:lstStyle/>
        <a:p>
          <a:endParaRPr lang="en-US"/>
        </a:p>
      </dgm:t>
    </dgm:pt>
    <dgm:pt modelId="{F58E38D9-6198-4823-83D6-5E0E352BA5B1}" type="sibTrans" cxnId="{45F1B450-2BC6-492C-9A02-08914592CD2B}">
      <dgm:prSet/>
      <dgm:spPr/>
      <dgm:t>
        <a:bodyPr/>
        <a:lstStyle/>
        <a:p>
          <a:endParaRPr lang="en-US"/>
        </a:p>
      </dgm:t>
    </dgm:pt>
    <dgm:pt modelId="{EFFF358F-2C21-4B67-AEC5-E692EB21853F}">
      <dgm:prSet phldrT="[Text]" custT="1"/>
      <dgm:spPr/>
      <dgm:t>
        <a:bodyPr/>
        <a:lstStyle/>
        <a:p>
          <a:r>
            <a:rPr lang="en-US" sz="1800" dirty="0" smtClean="0"/>
            <a:t>CLFs crafted at  </a:t>
          </a:r>
          <a:endParaRPr lang="en-US" sz="1800" dirty="0"/>
        </a:p>
      </dgm:t>
    </dgm:pt>
    <dgm:pt modelId="{F1508056-524E-48DE-B824-9C7C04631A6D}" type="parTrans" cxnId="{4E9DB311-7E74-441F-B366-BCE4E06CD985}">
      <dgm:prSet/>
      <dgm:spPr/>
      <dgm:t>
        <a:bodyPr/>
        <a:lstStyle/>
        <a:p>
          <a:endParaRPr lang="en-US"/>
        </a:p>
      </dgm:t>
    </dgm:pt>
    <dgm:pt modelId="{A502C916-2C44-479C-A167-DD88A8B7C183}" type="sibTrans" cxnId="{4E9DB311-7E74-441F-B366-BCE4E06CD985}">
      <dgm:prSet/>
      <dgm:spPr/>
      <dgm:t>
        <a:bodyPr/>
        <a:lstStyle/>
        <a:p>
          <a:endParaRPr lang="en-US"/>
        </a:p>
      </dgm:t>
    </dgm:pt>
    <dgm:pt modelId="{2D4F3D02-AA32-44DF-A769-83160465656B}">
      <dgm:prSet phldrT="[Text]"/>
      <dgm:spPr/>
      <dgm:t>
        <a:bodyPr/>
        <a:lstStyle/>
        <a:p>
          <a:r>
            <a:rPr lang="en-US" dirty="0" smtClean="0"/>
            <a:t>2013-2016</a:t>
          </a:r>
          <a:endParaRPr lang="en-US" dirty="0"/>
        </a:p>
      </dgm:t>
    </dgm:pt>
    <dgm:pt modelId="{E0787956-6DF5-4DA7-9B82-CFF7FDF0388E}" type="parTrans" cxnId="{E1CC1098-670F-4F9C-AA55-15379D65B604}">
      <dgm:prSet/>
      <dgm:spPr/>
      <dgm:t>
        <a:bodyPr/>
        <a:lstStyle/>
        <a:p>
          <a:endParaRPr lang="en-US"/>
        </a:p>
      </dgm:t>
    </dgm:pt>
    <dgm:pt modelId="{0F07BEB7-72BD-44D5-909C-315351189235}" type="sibTrans" cxnId="{E1CC1098-670F-4F9C-AA55-15379D65B604}">
      <dgm:prSet/>
      <dgm:spPr/>
      <dgm:t>
        <a:bodyPr/>
        <a:lstStyle/>
        <a:p>
          <a:endParaRPr lang="en-US"/>
        </a:p>
      </dgm:t>
    </dgm:pt>
    <dgm:pt modelId="{0B104D19-9948-4D97-80F2-B57818860CE4}">
      <dgm:prSet phldrT="[Text]" custT="1"/>
      <dgm:spPr/>
      <dgm:t>
        <a:bodyPr/>
        <a:lstStyle/>
        <a:p>
          <a:r>
            <a:rPr lang="en-US" sz="1600" dirty="0" smtClean="0"/>
            <a:t>CLF contd.. 2 days 1 day </a:t>
          </a:r>
          <a:endParaRPr lang="en-US" sz="1600" dirty="0"/>
        </a:p>
      </dgm:t>
    </dgm:pt>
    <dgm:pt modelId="{80E9015B-986B-490D-AAF0-573ED2E48065}" type="parTrans" cxnId="{900288F7-D8EB-4A47-9CE4-1531B48C66FD}">
      <dgm:prSet/>
      <dgm:spPr/>
      <dgm:t>
        <a:bodyPr/>
        <a:lstStyle/>
        <a:p>
          <a:endParaRPr lang="en-US"/>
        </a:p>
      </dgm:t>
    </dgm:pt>
    <dgm:pt modelId="{2B761E25-3E6E-406E-9DC1-965FABF6CBE6}" type="sibTrans" cxnId="{900288F7-D8EB-4A47-9CE4-1531B48C66FD}">
      <dgm:prSet/>
      <dgm:spPr/>
      <dgm:t>
        <a:bodyPr/>
        <a:lstStyle/>
        <a:p>
          <a:endParaRPr lang="en-US"/>
        </a:p>
      </dgm:t>
    </dgm:pt>
    <dgm:pt modelId="{13B513FB-53A6-406D-90FD-D265D8EDFBD1}">
      <dgm:prSet phldrT="[Text]" custT="1"/>
      <dgm:spPr/>
      <dgm:t>
        <a:bodyPr/>
        <a:lstStyle/>
        <a:p>
          <a:r>
            <a:rPr lang="en-US" sz="1600" dirty="0" smtClean="0"/>
            <a:t>Teachers Lit Festivals 1 day</a:t>
          </a:r>
          <a:endParaRPr lang="en-US" sz="1600" dirty="0"/>
        </a:p>
      </dgm:t>
    </dgm:pt>
    <dgm:pt modelId="{3905D820-7E6D-4515-938C-0588B6B899F5}" type="parTrans" cxnId="{CE31F609-14B2-46D5-910C-0A1C16EDCD0C}">
      <dgm:prSet/>
      <dgm:spPr/>
      <dgm:t>
        <a:bodyPr/>
        <a:lstStyle/>
        <a:p>
          <a:endParaRPr lang="en-US"/>
        </a:p>
      </dgm:t>
    </dgm:pt>
    <dgm:pt modelId="{EBC959DB-09F7-4897-8593-076EAD5D76E3}" type="sibTrans" cxnId="{CE31F609-14B2-46D5-910C-0A1C16EDCD0C}">
      <dgm:prSet/>
      <dgm:spPr/>
      <dgm:t>
        <a:bodyPr/>
        <a:lstStyle/>
        <a:p>
          <a:endParaRPr lang="en-US"/>
        </a:p>
      </dgm:t>
    </dgm:pt>
    <dgm:pt modelId="{17826B3B-606D-4627-AEE3-3361C52B847C}">
      <dgm:prSet phldrT="[Text]"/>
      <dgm:spPr/>
      <dgm:t>
        <a:bodyPr/>
        <a:lstStyle/>
        <a:p>
          <a:r>
            <a:rPr lang="en-US" dirty="0" smtClean="0"/>
            <a:t>2016-2020 </a:t>
          </a:r>
          <a:endParaRPr lang="en-US" dirty="0"/>
        </a:p>
      </dgm:t>
    </dgm:pt>
    <dgm:pt modelId="{116CA41C-4CB2-452C-AB31-FB1A28B0CD37}" type="parTrans" cxnId="{1DD6F4B8-ECD3-4BEF-BF50-AD9D50325F3A}">
      <dgm:prSet/>
      <dgm:spPr/>
      <dgm:t>
        <a:bodyPr/>
        <a:lstStyle/>
        <a:p>
          <a:endParaRPr lang="en-US"/>
        </a:p>
      </dgm:t>
    </dgm:pt>
    <dgm:pt modelId="{3187617B-1CC1-4AA1-B068-CC03779A0995}" type="sibTrans" cxnId="{1DD6F4B8-ECD3-4BEF-BF50-AD9D50325F3A}">
      <dgm:prSet/>
      <dgm:spPr/>
      <dgm:t>
        <a:bodyPr/>
        <a:lstStyle/>
        <a:p>
          <a:endParaRPr lang="en-US"/>
        </a:p>
      </dgm:t>
    </dgm:pt>
    <dgm:pt modelId="{A1F77981-6DAA-4169-962E-99C1614C4E22}">
      <dgm:prSet phldrT="[Text]" custT="1"/>
      <dgm:spPr/>
      <dgm:t>
        <a:bodyPr/>
        <a:lstStyle/>
        <a:p>
          <a:r>
            <a:rPr lang="en-US" sz="1600" dirty="0" smtClean="0"/>
            <a:t>Innovations cont.. </a:t>
          </a:r>
          <a:endParaRPr lang="en-US" sz="1600" dirty="0"/>
        </a:p>
      </dgm:t>
    </dgm:pt>
    <dgm:pt modelId="{90194EE9-51BA-45FD-8463-6B12D63109A8}" type="parTrans" cxnId="{084C1485-C689-42CF-8DD3-865BB4FBF140}">
      <dgm:prSet/>
      <dgm:spPr/>
      <dgm:t>
        <a:bodyPr/>
        <a:lstStyle/>
        <a:p>
          <a:endParaRPr lang="en-US"/>
        </a:p>
      </dgm:t>
    </dgm:pt>
    <dgm:pt modelId="{97A72A5C-FBDC-496B-B034-B4353F4EABDC}" type="sibTrans" cxnId="{084C1485-C689-42CF-8DD3-865BB4FBF140}">
      <dgm:prSet/>
      <dgm:spPr/>
      <dgm:t>
        <a:bodyPr/>
        <a:lstStyle/>
        <a:p>
          <a:endParaRPr lang="en-US"/>
        </a:p>
      </dgm:t>
    </dgm:pt>
    <dgm:pt modelId="{003C129C-86B7-4448-9AC0-7737AB4B2E50}">
      <dgm:prSet phldrT="[Text]" custT="1"/>
      <dgm:spPr/>
      <dgm:t>
        <a:bodyPr/>
        <a:lstStyle/>
        <a:p>
          <a:r>
            <a:rPr lang="en-US" sz="1600" dirty="0" smtClean="0"/>
            <a:t>Districts –&amp; School Based</a:t>
          </a:r>
          <a:endParaRPr lang="en-US" sz="1600" dirty="0"/>
        </a:p>
      </dgm:t>
    </dgm:pt>
    <dgm:pt modelId="{625AD358-EB59-4496-814A-646D58E262F8}" type="parTrans" cxnId="{67BBDB55-6697-49E0-BCAF-426CD99237DE}">
      <dgm:prSet/>
      <dgm:spPr/>
      <dgm:t>
        <a:bodyPr/>
        <a:lstStyle/>
        <a:p>
          <a:endParaRPr lang="en-US"/>
        </a:p>
      </dgm:t>
    </dgm:pt>
    <dgm:pt modelId="{48E5011D-729E-414B-B49F-C1DC416A58D7}" type="sibTrans" cxnId="{67BBDB55-6697-49E0-BCAF-426CD99237DE}">
      <dgm:prSet/>
      <dgm:spPr/>
      <dgm:t>
        <a:bodyPr/>
        <a:lstStyle/>
        <a:p>
          <a:endParaRPr lang="en-US"/>
        </a:p>
      </dgm:t>
    </dgm:pt>
    <dgm:pt modelId="{E1548451-34A7-4A75-8563-6B11DC3AFD8C}">
      <dgm:prSet phldrT="[Text]" custT="1"/>
      <dgm:spPr/>
      <dgm:t>
        <a:bodyPr/>
        <a:lstStyle/>
        <a:p>
          <a:r>
            <a:rPr lang="en-US" sz="1600" dirty="0" smtClean="0"/>
            <a:t>Publications</a:t>
          </a:r>
          <a:endParaRPr lang="en-US" sz="1600" dirty="0"/>
        </a:p>
      </dgm:t>
    </dgm:pt>
    <dgm:pt modelId="{99398BD2-00A8-4177-A29C-54E634E2D1C6}" type="parTrans" cxnId="{D3FB5A68-6B26-46C1-BA8B-A9C22214C9FF}">
      <dgm:prSet/>
      <dgm:spPr/>
      <dgm:t>
        <a:bodyPr/>
        <a:lstStyle/>
        <a:p>
          <a:endParaRPr lang="en-US"/>
        </a:p>
      </dgm:t>
    </dgm:pt>
    <dgm:pt modelId="{8BF5B8AC-3D55-4AD1-91A4-E2A97B753813}" type="sibTrans" cxnId="{D3FB5A68-6B26-46C1-BA8B-A9C22214C9FF}">
      <dgm:prSet/>
      <dgm:spPr/>
      <dgm:t>
        <a:bodyPr/>
        <a:lstStyle/>
        <a:p>
          <a:endParaRPr lang="en-US"/>
        </a:p>
      </dgm:t>
    </dgm:pt>
    <dgm:pt modelId="{A26AA611-BAA0-470D-8A3B-A596A6C126E3}">
      <dgm:prSet phldrT="[Text]" custT="1"/>
      <dgm:spPr/>
      <dgm:t>
        <a:bodyPr/>
        <a:lstStyle/>
        <a:p>
          <a:r>
            <a:rPr lang="en-US" sz="1800" dirty="0" smtClean="0"/>
            <a:t>Provincial &amp; National –</a:t>
          </a:r>
          <a:endParaRPr lang="en-US" sz="1800" dirty="0"/>
        </a:p>
      </dgm:t>
    </dgm:pt>
    <dgm:pt modelId="{5EB320BF-D6CF-4F8B-9E68-ADB8EB23069D}" type="parTrans" cxnId="{C9ECCDA7-D9D1-4D74-8F34-3D0F701381F2}">
      <dgm:prSet/>
      <dgm:spPr/>
      <dgm:t>
        <a:bodyPr/>
        <a:lstStyle/>
        <a:p>
          <a:endParaRPr lang="en-US"/>
        </a:p>
      </dgm:t>
    </dgm:pt>
    <dgm:pt modelId="{D053F9E6-129B-421C-B1B0-711D4601CC0F}" type="sibTrans" cxnId="{C9ECCDA7-D9D1-4D74-8F34-3D0F701381F2}">
      <dgm:prSet/>
      <dgm:spPr/>
      <dgm:t>
        <a:bodyPr/>
        <a:lstStyle/>
        <a:p>
          <a:endParaRPr lang="en-US"/>
        </a:p>
      </dgm:t>
    </dgm:pt>
    <dgm:pt modelId="{99197731-41BF-4FB9-B0B3-B3E8EB6C81A8}">
      <dgm:prSet phldrT="[Text]" custT="1"/>
      <dgm:spPr/>
      <dgm:t>
        <a:bodyPr/>
        <a:lstStyle/>
        <a:p>
          <a:r>
            <a:rPr lang="en-US" sz="1600" dirty="0" smtClean="0"/>
            <a:t>CLF regd. as (NFP) Company   </a:t>
          </a:r>
          <a:endParaRPr lang="en-US" sz="1600" dirty="0"/>
        </a:p>
      </dgm:t>
    </dgm:pt>
    <dgm:pt modelId="{A43155DF-EE61-4FF7-A1E7-BDD9FB0C5E5D}" type="parTrans" cxnId="{5046FD1D-7AEF-4207-8BB7-4E991A030B8E}">
      <dgm:prSet/>
      <dgm:spPr/>
      <dgm:t>
        <a:bodyPr/>
        <a:lstStyle/>
        <a:p>
          <a:endParaRPr lang="en-US"/>
        </a:p>
      </dgm:t>
    </dgm:pt>
    <dgm:pt modelId="{DF2B4569-0AAB-4AEA-ACC4-5D168310FF17}" type="sibTrans" cxnId="{5046FD1D-7AEF-4207-8BB7-4E991A030B8E}">
      <dgm:prSet/>
      <dgm:spPr/>
      <dgm:t>
        <a:bodyPr/>
        <a:lstStyle/>
        <a:p>
          <a:endParaRPr lang="en-US"/>
        </a:p>
      </dgm:t>
    </dgm:pt>
    <dgm:pt modelId="{78EBB4DF-F478-4087-81F8-E5CCA1A69288}">
      <dgm:prSet phldrT="[Text]" custT="1"/>
      <dgm:spPr/>
      <dgm:t>
        <a:bodyPr/>
        <a:lstStyle/>
        <a:p>
          <a:r>
            <a:rPr lang="en-US" sz="1600" dirty="0" smtClean="0"/>
            <a:t>Social Movement mode </a:t>
          </a:r>
          <a:endParaRPr lang="en-US" sz="1600" dirty="0"/>
        </a:p>
      </dgm:t>
    </dgm:pt>
    <dgm:pt modelId="{DBE9CF57-CE36-4A54-8F0A-A1718BC9C3EC}" type="parTrans" cxnId="{D708711A-C960-41EE-AA81-B5A564ECE2E9}">
      <dgm:prSet/>
      <dgm:spPr/>
      <dgm:t>
        <a:bodyPr/>
        <a:lstStyle/>
        <a:p>
          <a:endParaRPr lang="en-US"/>
        </a:p>
      </dgm:t>
    </dgm:pt>
    <dgm:pt modelId="{00261169-5EC8-4F11-9AEA-0D8217935B3B}" type="sibTrans" cxnId="{D708711A-C960-41EE-AA81-B5A564ECE2E9}">
      <dgm:prSet/>
      <dgm:spPr/>
      <dgm:t>
        <a:bodyPr/>
        <a:lstStyle/>
        <a:p>
          <a:endParaRPr lang="en-US"/>
        </a:p>
      </dgm:t>
    </dgm:pt>
    <dgm:pt modelId="{8F3905F7-55A4-44D2-9D83-7F19871BB4A1}">
      <dgm:prSet phldrT="[Text]" custT="1"/>
      <dgm:spPr/>
      <dgm:t>
        <a:bodyPr/>
        <a:lstStyle/>
        <a:p>
          <a:r>
            <a:rPr lang="en-US" sz="1600" dirty="0" smtClean="0"/>
            <a:t>Alliances local and global </a:t>
          </a:r>
          <a:endParaRPr lang="en-US" sz="1600" dirty="0"/>
        </a:p>
      </dgm:t>
    </dgm:pt>
    <dgm:pt modelId="{649961D1-84F8-4C62-A120-BFBDDD23124A}" type="parTrans" cxnId="{880C2160-0E99-4DEC-928B-33702375BE4C}">
      <dgm:prSet/>
      <dgm:spPr/>
      <dgm:t>
        <a:bodyPr/>
        <a:lstStyle/>
        <a:p>
          <a:endParaRPr lang="en-US"/>
        </a:p>
      </dgm:t>
    </dgm:pt>
    <dgm:pt modelId="{703DA7E9-C264-4953-BB72-27B03DE1D518}" type="sibTrans" cxnId="{880C2160-0E99-4DEC-928B-33702375BE4C}">
      <dgm:prSet/>
      <dgm:spPr/>
      <dgm:t>
        <a:bodyPr/>
        <a:lstStyle/>
        <a:p>
          <a:endParaRPr lang="en-US"/>
        </a:p>
      </dgm:t>
    </dgm:pt>
    <dgm:pt modelId="{3E9DCA2F-0B13-44E6-A8B5-0CC912E45E1F}">
      <dgm:prSet phldrT="[Text]" custT="1"/>
      <dgm:spPr/>
      <dgm:t>
        <a:bodyPr/>
        <a:lstStyle/>
        <a:p>
          <a:r>
            <a:rPr lang="en-US" sz="1800" dirty="0" smtClean="0"/>
            <a:t>Think Big w. OSF </a:t>
          </a:r>
          <a:endParaRPr lang="en-US" sz="1800" dirty="0"/>
        </a:p>
      </dgm:t>
    </dgm:pt>
    <dgm:pt modelId="{D32A1BD2-6921-4EF6-BB9F-7EF743A2D83E}" type="parTrans" cxnId="{95908A7C-2240-4F88-B10C-B6135C378F56}">
      <dgm:prSet/>
      <dgm:spPr/>
      <dgm:t>
        <a:bodyPr/>
        <a:lstStyle/>
        <a:p>
          <a:endParaRPr lang="en-US"/>
        </a:p>
      </dgm:t>
    </dgm:pt>
    <dgm:pt modelId="{F19E73E5-DE20-463F-905C-C72A91F380DF}" type="sibTrans" cxnId="{95908A7C-2240-4F88-B10C-B6135C378F56}">
      <dgm:prSet/>
      <dgm:spPr/>
      <dgm:t>
        <a:bodyPr/>
        <a:lstStyle/>
        <a:p>
          <a:endParaRPr lang="en-US"/>
        </a:p>
      </dgm:t>
    </dgm:pt>
    <dgm:pt modelId="{CE99015C-5A94-49B8-A3BF-563608DECF11}">
      <dgm:prSet phldrT="[Text]" custT="1"/>
      <dgm:spPr/>
      <dgm:t>
        <a:bodyPr/>
        <a:lstStyle/>
        <a:p>
          <a:r>
            <a:rPr lang="en-US" sz="1600" dirty="0" smtClean="0"/>
            <a:t>Resources for CLFs </a:t>
          </a:r>
          <a:endParaRPr lang="en-US" sz="1600" dirty="0"/>
        </a:p>
      </dgm:t>
    </dgm:pt>
    <dgm:pt modelId="{DDBFB0A5-28ED-4BDE-B0E3-E233507FA498}" type="parTrans" cxnId="{DFFFA0C7-8A4B-4F18-B96B-2CD0B814A4D2}">
      <dgm:prSet/>
      <dgm:spPr/>
      <dgm:t>
        <a:bodyPr/>
        <a:lstStyle/>
        <a:p>
          <a:endParaRPr lang="en-US"/>
        </a:p>
      </dgm:t>
    </dgm:pt>
    <dgm:pt modelId="{3EFA34F0-CEF1-4FBB-B56F-13EA6D859569}" type="sibTrans" cxnId="{DFFFA0C7-8A4B-4F18-B96B-2CD0B814A4D2}">
      <dgm:prSet/>
      <dgm:spPr/>
      <dgm:t>
        <a:bodyPr/>
        <a:lstStyle/>
        <a:p>
          <a:endParaRPr lang="en-US"/>
        </a:p>
      </dgm:t>
    </dgm:pt>
    <dgm:pt modelId="{8C6D9A12-EEB9-403B-8169-B070EBA03BEB}" type="pres">
      <dgm:prSet presAssocID="{75741440-B5DE-4509-88D1-3A817031E29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0B5632-DF0C-4156-A3F2-8A31EE932694}" type="pres">
      <dgm:prSet presAssocID="{75741440-B5DE-4509-88D1-3A817031E29A}" presName="tSp" presStyleCnt="0"/>
      <dgm:spPr/>
    </dgm:pt>
    <dgm:pt modelId="{28EB4007-B188-4CB8-84ED-F4863E993F00}" type="pres">
      <dgm:prSet presAssocID="{75741440-B5DE-4509-88D1-3A817031E29A}" presName="bSp" presStyleCnt="0"/>
      <dgm:spPr/>
    </dgm:pt>
    <dgm:pt modelId="{D1700892-A553-4225-A987-5E0331468EC4}" type="pres">
      <dgm:prSet presAssocID="{75741440-B5DE-4509-88D1-3A817031E29A}" presName="process" presStyleCnt="0"/>
      <dgm:spPr/>
    </dgm:pt>
    <dgm:pt modelId="{769AC25F-D718-4A3B-A4B4-145035D67AB4}" type="pres">
      <dgm:prSet presAssocID="{0614A6D2-A028-4202-A87B-ADEB34E54424}" presName="composite1" presStyleCnt="0"/>
      <dgm:spPr/>
    </dgm:pt>
    <dgm:pt modelId="{408FF7CF-63EB-483F-BB50-E63A5F48AF08}" type="pres">
      <dgm:prSet presAssocID="{0614A6D2-A028-4202-A87B-ADEB34E54424}" presName="dummyNode1" presStyleLbl="node1" presStyleIdx="0" presStyleCnt="3"/>
      <dgm:spPr/>
    </dgm:pt>
    <dgm:pt modelId="{943DE467-5DB4-41AF-99FB-883C89A95218}" type="pres">
      <dgm:prSet presAssocID="{0614A6D2-A028-4202-A87B-ADEB34E54424}" presName="childNode1" presStyleLbl="bgAcc1" presStyleIdx="0" presStyleCnt="3" custScaleX="137083" custScaleY="133223" custLinFactNeighborX="3128" custLinFactNeighborY="-213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E44AAB-DCC5-4C21-8FE6-9DE5FFA2B217}" type="pres">
      <dgm:prSet presAssocID="{0614A6D2-A028-4202-A87B-ADEB34E54424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5CE8F2-AFF5-4013-8755-66A229725882}" type="pres">
      <dgm:prSet presAssocID="{0614A6D2-A028-4202-A87B-ADEB34E54424}" presName="parentNode1" presStyleLbl="node1" presStyleIdx="0" presStyleCnt="3" custLinFactNeighborX="-2677" custLinFactNeighborY="3045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19F548-272D-4A50-9180-C09E8AE6945C}" type="pres">
      <dgm:prSet presAssocID="{0614A6D2-A028-4202-A87B-ADEB34E54424}" presName="connSite1" presStyleCnt="0"/>
      <dgm:spPr/>
    </dgm:pt>
    <dgm:pt modelId="{77106B74-868C-43A2-9B97-0DF43C07BE6F}" type="pres">
      <dgm:prSet presAssocID="{F58E38D9-6198-4823-83D6-5E0E352BA5B1}" presName="Name9" presStyleLbl="sibTrans2D1" presStyleIdx="0" presStyleCnt="2"/>
      <dgm:spPr/>
      <dgm:t>
        <a:bodyPr/>
        <a:lstStyle/>
        <a:p>
          <a:endParaRPr lang="en-US"/>
        </a:p>
      </dgm:t>
    </dgm:pt>
    <dgm:pt modelId="{E73E9F2E-DA5D-44F0-87D0-A4C6E96DE9C2}" type="pres">
      <dgm:prSet presAssocID="{2D4F3D02-AA32-44DF-A769-83160465656B}" presName="composite2" presStyleCnt="0"/>
      <dgm:spPr/>
    </dgm:pt>
    <dgm:pt modelId="{31503FE0-4BC8-48BF-A7B7-F258AAEF9279}" type="pres">
      <dgm:prSet presAssocID="{2D4F3D02-AA32-44DF-A769-83160465656B}" presName="dummyNode2" presStyleLbl="node1" presStyleIdx="0" presStyleCnt="3"/>
      <dgm:spPr/>
    </dgm:pt>
    <dgm:pt modelId="{97638725-0B09-480D-86B2-D7E08B5EEB60}" type="pres">
      <dgm:prSet presAssocID="{2D4F3D02-AA32-44DF-A769-83160465656B}" presName="childNode2" presStyleLbl="bgAcc1" presStyleIdx="1" presStyleCnt="3" custScaleX="187098" custScaleY="149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93E87E-18D4-49FF-A3E1-DE4111CC4FBB}" type="pres">
      <dgm:prSet presAssocID="{2D4F3D02-AA32-44DF-A769-83160465656B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C17125-3679-4B9E-BFC6-7486AE2762C6}" type="pres">
      <dgm:prSet presAssocID="{2D4F3D02-AA32-44DF-A769-83160465656B}" presName="parentNode2" presStyleLbl="node1" presStyleIdx="1" presStyleCnt="3" custLinFactNeighborX="-264" custLinFactNeighborY="-2557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6DA4AE-815A-4FF6-A3B9-96CE77C31F6C}" type="pres">
      <dgm:prSet presAssocID="{2D4F3D02-AA32-44DF-A769-83160465656B}" presName="connSite2" presStyleCnt="0"/>
      <dgm:spPr/>
    </dgm:pt>
    <dgm:pt modelId="{D43CD757-AEE3-41F1-ACEF-01A11D27497B}" type="pres">
      <dgm:prSet presAssocID="{0F07BEB7-72BD-44D5-909C-315351189235}" presName="Name18" presStyleLbl="sibTrans2D1" presStyleIdx="1" presStyleCnt="2"/>
      <dgm:spPr/>
      <dgm:t>
        <a:bodyPr/>
        <a:lstStyle/>
        <a:p>
          <a:endParaRPr lang="en-US"/>
        </a:p>
      </dgm:t>
    </dgm:pt>
    <dgm:pt modelId="{0538F1D1-B603-4342-9A60-BC32B6C98B86}" type="pres">
      <dgm:prSet presAssocID="{17826B3B-606D-4627-AEE3-3361C52B847C}" presName="composite1" presStyleCnt="0"/>
      <dgm:spPr/>
    </dgm:pt>
    <dgm:pt modelId="{784F9BA3-33C9-46FF-95B4-8BDCE0E5AA78}" type="pres">
      <dgm:prSet presAssocID="{17826B3B-606D-4627-AEE3-3361C52B847C}" presName="dummyNode1" presStyleLbl="node1" presStyleIdx="1" presStyleCnt="3"/>
      <dgm:spPr/>
    </dgm:pt>
    <dgm:pt modelId="{591011BE-003B-443A-9FA1-373E39C21780}" type="pres">
      <dgm:prSet presAssocID="{17826B3B-606D-4627-AEE3-3361C52B847C}" presName="childNode1" presStyleLbl="bgAcc1" presStyleIdx="2" presStyleCnt="3" custScaleX="132542" custScaleY="148054" custLinFactNeighborX="649" custLinFactNeighborY="-126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E93A99-4D6F-493A-BC2F-8016C9418C81}" type="pres">
      <dgm:prSet presAssocID="{17826B3B-606D-4627-AEE3-3361C52B847C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638F50-45AA-4815-B2C5-FC55A488F2A2}" type="pres">
      <dgm:prSet presAssocID="{17826B3B-606D-4627-AEE3-3361C52B847C}" presName="parentNode1" presStyleLbl="node1" presStyleIdx="2" presStyleCnt="3" custLinFactNeighborX="2190" custLinFactNeighborY="7052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2DE192-B8BF-4C8C-83D9-FD68157A8CF3}" type="pres">
      <dgm:prSet presAssocID="{17826B3B-606D-4627-AEE3-3361C52B847C}" presName="connSite1" presStyleCnt="0"/>
      <dgm:spPr/>
    </dgm:pt>
  </dgm:ptLst>
  <dgm:cxnLst>
    <dgm:cxn modelId="{011DFD18-35D2-4440-8E03-99EBCAAE9A69}" type="presOf" srcId="{2D4F3D02-AA32-44DF-A769-83160465656B}" destId="{2EC17125-3679-4B9E-BFC6-7486AE2762C6}" srcOrd="0" destOrd="0" presId="urn:microsoft.com/office/officeart/2005/8/layout/hProcess4"/>
    <dgm:cxn modelId="{D3FB5A68-6B26-46C1-BA8B-A9C22214C9FF}" srcId="{2D4F3D02-AA32-44DF-A769-83160465656B}" destId="{E1548451-34A7-4A75-8563-6B11DC3AFD8C}" srcOrd="3" destOrd="0" parTransId="{99398BD2-00A8-4177-A29C-54E634E2D1C6}" sibTransId="{8BF5B8AC-3D55-4AD1-91A4-E2A97B753813}"/>
    <dgm:cxn modelId="{F04DB273-AC35-4C29-883F-7CEEE4FE81DF}" type="presOf" srcId="{13B513FB-53A6-406D-90FD-D265D8EDFBD1}" destId="{97638725-0B09-480D-86B2-D7E08B5EEB60}" srcOrd="0" destOrd="1" presId="urn:microsoft.com/office/officeart/2005/8/layout/hProcess4"/>
    <dgm:cxn modelId="{6585E999-76BC-404C-8C02-4565E5415F58}" type="presOf" srcId="{17826B3B-606D-4627-AEE3-3361C52B847C}" destId="{E9638F50-45AA-4815-B2C5-FC55A488F2A2}" srcOrd="0" destOrd="0" presId="urn:microsoft.com/office/officeart/2005/8/layout/hProcess4"/>
    <dgm:cxn modelId="{496D95B0-7951-4C03-87FD-827FF8DBF6A1}" type="presOf" srcId="{CE99015C-5A94-49B8-A3BF-563608DECF11}" destId="{94E93A99-4D6F-493A-BC2F-8016C9418C81}" srcOrd="1" destOrd="3" presId="urn:microsoft.com/office/officeart/2005/8/layout/hProcess4"/>
    <dgm:cxn modelId="{6C38B59F-CABB-4C12-9BF9-6D59001700B0}" type="presOf" srcId="{0B104D19-9948-4D97-80F2-B57818860CE4}" destId="{8593E87E-18D4-49FF-A3E1-DE4111CC4FBB}" srcOrd="1" destOrd="0" presId="urn:microsoft.com/office/officeart/2005/8/layout/hProcess4"/>
    <dgm:cxn modelId="{CE31F609-14B2-46D5-910C-0A1C16EDCD0C}" srcId="{2D4F3D02-AA32-44DF-A769-83160465656B}" destId="{13B513FB-53A6-406D-90FD-D265D8EDFBD1}" srcOrd="1" destOrd="0" parTransId="{3905D820-7E6D-4515-938C-0588B6B899F5}" sibTransId="{EBC959DB-09F7-4897-8593-076EAD5D76E3}"/>
    <dgm:cxn modelId="{6960A61A-A487-4D58-9BE2-4A14395780BE}" type="presOf" srcId="{A1F77981-6DAA-4169-962E-99C1614C4E22}" destId="{94E93A99-4D6F-493A-BC2F-8016C9418C81}" srcOrd="1" destOrd="0" presId="urn:microsoft.com/office/officeart/2005/8/layout/hProcess4"/>
    <dgm:cxn modelId="{72988BD0-BC07-4B4A-83B7-873811E30180}" type="presOf" srcId="{0B104D19-9948-4D97-80F2-B57818860CE4}" destId="{97638725-0B09-480D-86B2-D7E08B5EEB60}" srcOrd="0" destOrd="0" presId="urn:microsoft.com/office/officeart/2005/8/layout/hProcess4"/>
    <dgm:cxn modelId="{CE1FB3F0-7D44-47BE-B26A-65129BB5F105}" type="presOf" srcId="{8F3905F7-55A4-44D2-9D83-7F19871BB4A1}" destId="{94E93A99-4D6F-493A-BC2F-8016C9418C81}" srcOrd="1" destOrd="2" presId="urn:microsoft.com/office/officeart/2005/8/layout/hProcess4"/>
    <dgm:cxn modelId="{DFFFA0C7-8A4B-4F18-B96B-2CD0B814A4D2}" srcId="{17826B3B-606D-4627-AEE3-3361C52B847C}" destId="{CE99015C-5A94-49B8-A3BF-563608DECF11}" srcOrd="3" destOrd="0" parTransId="{DDBFB0A5-28ED-4BDE-B0E3-E233507FA498}" sibTransId="{3EFA34F0-CEF1-4FBB-B56F-13EA6D859569}"/>
    <dgm:cxn modelId="{D0B1838F-CE24-4DEA-9030-67046DA669FC}" type="presOf" srcId="{78EBB4DF-F478-4087-81F8-E5CCA1A69288}" destId="{94E93A99-4D6F-493A-BC2F-8016C9418C81}" srcOrd="1" destOrd="1" presId="urn:microsoft.com/office/officeart/2005/8/layout/hProcess4"/>
    <dgm:cxn modelId="{084C1485-C689-42CF-8DD3-865BB4FBF140}" srcId="{17826B3B-606D-4627-AEE3-3361C52B847C}" destId="{A1F77981-6DAA-4169-962E-99C1614C4E22}" srcOrd="0" destOrd="0" parTransId="{90194EE9-51BA-45FD-8463-6B12D63109A8}" sibTransId="{97A72A5C-FBDC-496B-B034-B4353F4EABDC}"/>
    <dgm:cxn modelId="{5F3A5F54-E6F4-4142-A487-7318F27BD505}" type="presOf" srcId="{E1548451-34A7-4A75-8563-6B11DC3AFD8C}" destId="{8593E87E-18D4-49FF-A3E1-DE4111CC4FBB}" srcOrd="1" destOrd="3" presId="urn:microsoft.com/office/officeart/2005/8/layout/hProcess4"/>
    <dgm:cxn modelId="{E1CC1098-670F-4F9C-AA55-15379D65B604}" srcId="{75741440-B5DE-4509-88D1-3A817031E29A}" destId="{2D4F3D02-AA32-44DF-A769-83160465656B}" srcOrd="1" destOrd="0" parTransId="{E0787956-6DF5-4DA7-9B82-CFF7FDF0388E}" sibTransId="{0F07BEB7-72BD-44D5-909C-315351189235}"/>
    <dgm:cxn modelId="{C9ECCDA7-D9D1-4D74-8F34-3D0F701381F2}" srcId="{0614A6D2-A028-4202-A87B-ADEB34E54424}" destId="{A26AA611-BAA0-470D-8A3B-A596A6C126E3}" srcOrd="2" destOrd="0" parTransId="{5EB320BF-D6CF-4F8B-9E68-ADB8EB23069D}" sibTransId="{D053F9E6-129B-421C-B1B0-711D4601CC0F}"/>
    <dgm:cxn modelId="{C995D6FA-2DE1-4B63-B803-5514B36D96B4}" type="presOf" srcId="{CE99015C-5A94-49B8-A3BF-563608DECF11}" destId="{591011BE-003B-443A-9FA1-373E39C21780}" srcOrd="0" destOrd="3" presId="urn:microsoft.com/office/officeart/2005/8/layout/hProcess4"/>
    <dgm:cxn modelId="{1DD6F4B8-ECD3-4BEF-BF50-AD9D50325F3A}" srcId="{75741440-B5DE-4509-88D1-3A817031E29A}" destId="{17826B3B-606D-4627-AEE3-3361C52B847C}" srcOrd="2" destOrd="0" parTransId="{116CA41C-4CB2-452C-AB31-FB1A28B0CD37}" sibTransId="{3187617B-1CC1-4AA1-B068-CC03779A0995}"/>
    <dgm:cxn modelId="{E98CA704-D3D7-44CF-8080-5F110BD07766}" type="presOf" srcId="{99197731-41BF-4FB9-B0B3-B3E8EB6C81A8}" destId="{8593E87E-18D4-49FF-A3E1-DE4111CC4FBB}" srcOrd="1" destOrd="4" presId="urn:microsoft.com/office/officeart/2005/8/layout/hProcess4"/>
    <dgm:cxn modelId="{FF6AF209-CACC-4B71-9B5F-87C45F8340D5}" type="presOf" srcId="{A1F77981-6DAA-4169-962E-99C1614C4E22}" destId="{591011BE-003B-443A-9FA1-373E39C21780}" srcOrd="0" destOrd="0" presId="urn:microsoft.com/office/officeart/2005/8/layout/hProcess4"/>
    <dgm:cxn modelId="{FE54765E-2F54-4E01-894C-17BBA4693233}" type="presOf" srcId="{13B513FB-53A6-406D-90FD-D265D8EDFBD1}" destId="{8593E87E-18D4-49FF-A3E1-DE4111CC4FBB}" srcOrd="1" destOrd="1" presId="urn:microsoft.com/office/officeart/2005/8/layout/hProcess4"/>
    <dgm:cxn modelId="{5046FD1D-7AEF-4207-8BB7-4E991A030B8E}" srcId="{2D4F3D02-AA32-44DF-A769-83160465656B}" destId="{99197731-41BF-4FB9-B0B3-B3E8EB6C81A8}" srcOrd="4" destOrd="0" parTransId="{A43155DF-EE61-4FF7-A1E7-BDD9FB0C5E5D}" sibTransId="{DF2B4569-0AAB-4AEA-ACC4-5D168310FF17}"/>
    <dgm:cxn modelId="{DD3D5545-BC81-415F-A5EC-A0624412DE9B}" type="presOf" srcId="{EFFF358F-2C21-4B67-AEC5-E692EB21853F}" destId="{1AE44AAB-DCC5-4C21-8FE6-9DE5FFA2B217}" srcOrd="1" destOrd="1" presId="urn:microsoft.com/office/officeart/2005/8/layout/hProcess4"/>
    <dgm:cxn modelId="{ACD80C0F-2FA2-4D91-B976-97EFD5FD23A8}" type="presOf" srcId="{99197731-41BF-4FB9-B0B3-B3E8EB6C81A8}" destId="{97638725-0B09-480D-86B2-D7E08B5EEB60}" srcOrd="0" destOrd="4" presId="urn:microsoft.com/office/officeart/2005/8/layout/hProcess4"/>
    <dgm:cxn modelId="{95908A7C-2240-4F88-B10C-B6135C378F56}" srcId="{0614A6D2-A028-4202-A87B-ADEB34E54424}" destId="{3E9DCA2F-0B13-44E6-A8B5-0CC912E45E1F}" srcOrd="0" destOrd="0" parTransId="{D32A1BD2-6921-4EF6-BB9F-7EF743A2D83E}" sibTransId="{F19E73E5-DE20-463F-905C-C72A91F380DF}"/>
    <dgm:cxn modelId="{0964C0CD-0226-405A-BFBA-12017834B37F}" type="presOf" srcId="{EFFF358F-2C21-4B67-AEC5-E692EB21853F}" destId="{943DE467-5DB4-41AF-99FB-883C89A95218}" srcOrd="0" destOrd="1" presId="urn:microsoft.com/office/officeart/2005/8/layout/hProcess4"/>
    <dgm:cxn modelId="{F341B5D9-4195-408A-81E1-5B0B003EFD69}" type="presOf" srcId="{E1548451-34A7-4A75-8563-6B11DC3AFD8C}" destId="{97638725-0B09-480D-86B2-D7E08B5EEB60}" srcOrd="0" destOrd="3" presId="urn:microsoft.com/office/officeart/2005/8/layout/hProcess4"/>
    <dgm:cxn modelId="{880C2160-0E99-4DEC-928B-33702375BE4C}" srcId="{17826B3B-606D-4627-AEE3-3361C52B847C}" destId="{8F3905F7-55A4-44D2-9D83-7F19871BB4A1}" srcOrd="2" destOrd="0" parTransId="{649961D1-84F8-4C62-A120-BFBDDD23124A}" sibTransId="{703DA7E9-C264-4953-BB72-27B03DE1D518}"/>
    <dgm:cxn modelId="{741BB4F0-BA64-4713-968D-D882D96BF79A}" type="presOf" srcId="{78EBB4DF-F478-4087-81F8-E5CCA1A69288}" destId="{591011BE-003B-443A-9FA1-373E39C21780}" srcOrd="0" destOrd="1" presId="urn:microsoft.com/office/officeart/2005/8/layout/hProcess4"/>
    <dgm:cxn modelId="{5E092653-5461-46E3-AB84-2138DEF0E1C4}" type="presOf" srcId="{75741440-B5DE-4509-88D1-3A817031E29A}" destId="{8C6D9A12-EEB9-403B-8169-B070EBA03BEB}" srcOrd="0" destOrd="0" presId="urn:microsoft.com/office/officeart/2005/8/layout/hProcess4"/>
    <dgm:cxn modelId="{377009E5-C69D-4D85-9FD2-B6D3C49A3AF7}" type="presOf" srcId="{A26AA611-BAA0-470D-8A3B-A596A6C126E3}" destId="{1AE44AAB-DCC5-4C21-8FE6-9DE5FFA2B217}" srcOrd="1" destOrd="2" presId="urn:microsoft.com/office/officeart/2005/8/layout/hProcess4"/>
    <dgm:cxn modelId="{A20296F5-E407-4A6D-B714-CE16369B807F}" type="presOf" srcId="{3E9DCA2F-0B13-44E6-A8B5-0CC912E45E1F}" destId="{943DE467-5DB4-41AF-99FB-883C89A95218}" srcOrd="0" destOrd="0" presId="urn:microsoft.com/office/officeart/2005/8/layout/hProcess4"/>
    <dgm:cxn modelId="{789364BB-F884-4793-91D5-1F9F6D59D4C3}" type="presOf" srcId="{0614A6D2-A028-4202-A87B-ADEB34E54424}" destId="{B15CE8F2-AFF5-4013-8755-66A229725882}" srcOrd="0" destOrd="0" presId="urn:microsoft.com/office/officeart/2005/8/layout/hProcess4"/>
    <dgm:cxn modelId="{4E9DB311-7E74-441F-B366-BCE4E06CD985}" srcId="{0614A6D2-A028-4202-A87B-ADEB34E54424}" destId="{EFFF358F-2C21-4B67-AEC5-E692EB21853F}" srcOrd="1" destOrd="0" parTransId="{F1508056-524E-48DE-B824-9C7C04631A6D}" sibTransId="{A502C916-2C44-479C-A167-DD88A8B7C183}"/>
    <dgm:cxn modelId="{139A184F-D964-4D49-92D9-20CC2B357E74}" type="presOf" srcId="{3E9DCA2F-0B13-44E6-A8B5-0CC912E45E1F}" destId="{1AE44AAB-DCC5-4C21-8FE6-9DE5FFA2B217}" srcOrd="1" destOrd="0" presId="urn:microsoft.com/office/officeart/2005/8/layout/hProcess4"/>
    <dgm:cxn modelId="{FDA6CFC7-D525-4671-80D2-6E76D8E0B421}" type="presOf" srcId="{0F07BEB7-72BD-44D5-909C-315351189235}" destId="{D43CD757-AEE3-41F1-ACEF-01A11D27497B}" srcOrd="0" destOrd="0" presId="urn:microsoft.com/office/officeart/2005/8/layout/hProcess4"/>
    <dgm:cxn modelId="{DF319FCC-AE5C-44AB-99A2-112B6D8E0FAB}" type="presOf" srcId="{003C129C-86B7-4448-9AC0-7737AB4B2E50}" destId="{97638725-0B09-480D-86B2-D7E08B5EEB60}" srcOrd="0" destOrd="2" presId="urn:microsoft.com/office/officeart/2005/8/layout/hProcess4"/>
    <dgm:cxn modelId="{F0843295-3186-46F8-A939-119FAC79F472}" type="presOf" srcId="{003C129C-86B7-4448-9AC0-7737AB4B2E50}" destId="{8593E87E-18D4-49FF-A3E1-DE4111CC4FBB}" srcOrd="1" destOrd="2" presId="urn:microsoft.com/office/officeart/2005/8/layout/hProcess4"/>
    <dgm:cxn modelId="{900288F7-D8EB-4A47-9CE4-1531B48C66FD}" srcId="{2D4F3D02-AA32-44DF-A769-83160465656B}" destId="{0B104D19-9948-4D97-80F2-B57818860CE4}" srcOrd="0" destOrd="0" parTransId="{80E9015B-986B-490D-AAF0-573ED2E48065}" sibTransId="{2B761E25-3E6E-406E-9DC1-965FABF6CBE6}"/>
    <dgm:cxn modelId="{38190E16-06CB-456D-87D2-93CE1E2545FD}" type="presOf" srcId="{A26AA611-BAA0-470D-8A3B-A596A6C126E3}" destId="{943DE467-5DB4-41AF-99FB-883C89A95218}" srcOrd="0" destOrd="2" presId="urn:microsoft.com/office/officeart/2005/8/layout/hProcess4"/>
    <dgm:cxn modelId="{2D51F91F-C4F7-4B3A-84AE-2B2336B8A31B}" type="presOf" srcId="{8F3905F7-55A4-44D2-9D83-7F19871BB4A1}" destId="{591011BE-003B-443A-9FA1-373E39C21780}" srcOrd="0" destOrd="2" presId="urn:microsoft.com/office/officeart/2005/8/layout/hProcess4"/>
    <dgm:cxn modelId="{D708711A-C960-41EE-AA81-B5A564ECE2E9}" srcId="{17826B3B-606D-4627-AEE3-3361C52B847C}" destId="{78EBB4DF-F478-4087-81F8-E5CCA1A69288}" srcOrd="1" destOrd="0" parTransId="{DBE9CF57-CE36-4A54-8F0A-A1718BC9C3EC}" sibTransId="{00261169-5EC8-4F11-9AEA-0D8217935B3B}"/>
    <dgm:cxn modelId="{45F1B450-2BC6-492C-9A02-08914592CD2B}" srcId="{75741440-B5DE-4509-88D1-3A817031E29A}" destId="{0614A6D2-A028-4202-A87B-ADEB34E54424}" srcOrd="0" destOrd="0" parTransId="{29CA2378-2BAB-49B5-AB64-577CAF52AA72}" sibTransId="{F58E38D9-6198-4823-83D6-5E0E352BA5B1}"/>
    <dgm:cxn modelId="{F5CC2CC0-CFCE-4F4A-9378-3871503BFD65}" type="presOf" srcId="{F58E38D9-6198-4823-83D6-5E0E352BA5B1}" destId="{77106B74-868C-43A2-9B97-0DF43C07BE6F}" srcOrd="0" destOrd="0" presId="urn:microsoft.com/office/officeart/2005/8/layout/hProcess4"/>
    <dgm:cxn modelId="{67BBDB55-6697-49E0-BCAF-426CD99237DE}" srcId="{2D4F3D02-AA32-44DF-A769-83160465656B}" destId="{003C129C-86B7-4448-9AC0-7737AB4B2E50}" srcOrd="2" destOrd="0" parTransId="{625AD358-EB59-4496-814A-646D58E262F8}" sibTransId="{48E5011D-729E-414B-B49F-C1DC416A58D7}"/>
    <dgm:cxn modelId="{62470FDB-E0F9-431C-8DA9-5B75C4FF340D}" type="presParOf" srcId="{8C6D9A12-EEB9-403B-8169-B070EBA03BEB}" destId="{1D0B5632-DF0C-4156-A3F2-8A31EE932694}" srcOrd="0" destOrd="0" presId="urn:microsoft.com/office/officeart/2005/8/layout/hProcess4"/>
    <dgm:cxn modelId="{C1331D54-EF10-4D08-AE2E-6659F8125F6E}" type="presParOf" srcId="{8C6D9A12-EEB9-403B-8169-B070EBA03BEB}" destId="{28EB4007-B188-4CB8-84ED-F4863E993F00}" srcOrd="1" destOrd="0" presId="urn:microsoft.com/office/officeart/2005/8/layout/hProcess4"/>
    <dgm:cxn modelId="{520C284D-6448-45B5-BAEA-12C3C301507D}" type="presParOf" srcId="{8C6D9A12-EEB9-403B-8169-B070EBA03BEB}" destId="{D1700892-A553-4225-A987-5E0331468EC4}" srcOrd="2" destOrd="0" presId="urn:microsoft.com/office/officeart/2005/8/layout/hProcess4"/>
    <dgm:cxn modelId="{BDB996D1-323F-4C59-8EC0-287A356F1EFC}" type="presParOf" srcId="{D1700892-A553-4225-A987-5E0331468EC4}" destId="{769AC25F-D718-4A3B-A4B4-145035D67AB4}" srcOrd="0" destOrd="0" presId="urn:microsoft.com/office/officeart/2005/8/layout/hProcess4"/>
    <dgm:cxn modelId="{0A2AE597-FE1D-4C18-BE6B-75B5E843D9E6}" type="presParOf" srcId="{769AC25F-D718-4A3B-A4B4-145035D67AB4}" destId="{408FF7CF-63EB-483F-BB50-E63A5F48AF08}" srcOrd="0" destOrd="0" presId="urn:microsoft.com/office/officeart/2005/8/layout/hProcess4"/>
    <dgm:cxn modelId="{9154BBA2-71FF-4F5C-B050-32B29E74B69B}" type="presParOf" srcId="{769AC25F-D718-4A3B-A4B4-145035D67AB4}" destId="{943DE467-5DB4-41AF-99FB-883C89A95218}" srcOrd="1" destOrd="0" presId="urn:microsoft.com/office/officeart/2005/8/layout/hProcess4"/>
    <dgm:cxn modelId="{893E18D4-E96B-4A32-B30B-6EE0F836B52F}" type="presParOf" srcId="{769AC25F-D718-4A3B-A4B4-145035D67AB4}" destId="{1AE44AAB-DCC5-4C21-8FE6-9DE5FFA2B217}" srcOrd="2" destOrd="0" presId="urn:microsoft.com/office/officeart/2005/8/layout/hProcess4"/>
    <dgm:cxn modelId="{BFE72FF7-67A4-46AE-A513-F1CDBE723632}" type="presParOf" srcId="{769AC25F-D718-4A3B-A4B4-145035D67AB4}" destId="{B15CE8F2-AFF5-4013-8755-66A229725882}" srcOrd="3" destOrd="0" presId="urn:microsoft.com/office/officeart/2005/8/layout/hProcess4"/>
    <dgm:cxn modelId="{B0D79D24-4C74-4A67-9926-1A873A21323E}" type="presParOf" srcId="{769AC25F-D718-4A3B-A4B4-145035D67AB4}" destId="{A019F548-272D-4A50-9180-C09E8AE6945C}" srcOrd="4" destOrd="0" presId="urn:microsoft.com/office/officeart/2005/8/layout/hProcess4"/>
    <dgm:cxn modelId="{9C62A864-0FEA-4BAB-AF9C-57FBA296803F}" type="presParOf" srcId="{D1700892-A553-4225-A987-5E0331468EC4}" destId="{77106B74-868C-43A2-9B97-0DF43C07BE6F}" srcOrd="1" destOrd="0" presId="urn:microsoft.com/office/officeart/2005/8/layout/hProcess4"/>
    <dgm:cxn modelId="{4E4256D3-EE93-4C2D-989E-F3ECCC3F3204}" type="presParOf" srcId="{D1700892-A553-4225-A987-5E0331468EC4}" destId="{E73E9F2E-DA5D-44F0-87D0-A4C6E96DE9C2}" srcOrd="2" destOrd="0" presId="urn:microsoft.com/office/officeart/2005/8/layout/hProcess4"/>
    <dgm:cxn modelId="{48EA4DD8-AE31-435B-9330-AF165D703DB0}" type="presParOf" srcId="{E73E9F2E-DA5D-44F0-87D0-A4C6E96DE9C2}" destId="{31503FE0-4BC8-48BF-A7B7-F258AAEF9279}" srcOrd="0" destOrd="0" presId="urn:microsoft.com/office/officeart/2005/8/layout/hProcess4"/>
    <dgm:cxn modelId="{A4D70952-4C8C-43FC-8ACF-21DD68C281EB}" type="presParOf" srcId="{E73E9F2E-DA5D-44F0-87D0-A4C6E96DE9C2}" destId="{97638725-0B09-480D-86B2-D7E08B5EEB60}" srcOrd="1" destOrd="0" presId="urn:microsoft.com/office/officeart/2005/8/layout/hProcess4"/>
    <dgm:cxn modelId="{CC224B0F-2471-4F7F-888B-CEB6B34BFC28}" type="presParOf" srcId="{E73E9F2E-DA5D-44F0-87D0-A4C6E96DE9C2}" destId="{8593E87E-18D4-49FF-A3E1-DE4111CC4FBB}" srcOrd="2" destOrd="0" presId="urn:microsoft.com/office/officeart/2005/8/layout/hProcess4"/>
    <dgm:cxn modelId="{1ADB168E-595D-4BD7-87BD-91358435B5D0}" type="presParOf" srcId="{E73E9F2E-DA5D-44F0-87D0-A4C6E96DE9C2}" destId="{2EC17125-3679-4B9E-BFC6-7486AE2762C6}" srcOrd="3" destOrd="0" presId="urn:microsoft.com/office/officeart/2005/8/layout/hProcess4"/>
    <dgm:cxn modelId="{69B734B8-8ADC-424E-B500-AF4829EC2D8C}" type="presParOf" srcId="{E73E9F2E-DA5D-44F0-87D0-A4C6E96DE9C2}" destId="{CB6DA4AE-815A-4FF6-A3B9-96CE77C31F6C}" srcOrd="4" destOrd="0" presId="urn:microsoft.com/office/officeart/2005/8/layout/hProcess4"/>
    <dgm:cxn modelId="{88C64B08-688F-415B-A30F-17460F14BD24}" type="presParOf" srcId="{D1700892-A553-4225-A987-5E0331468EC4}" destId="{D43CD757-AEE3-41F1-ACEF-01A11D27497B}" srcOrd="3" destOrd="0" presId="urn:microsoft.com/office/officeart/2005/8/layout/hProcess4"/>
    <dgm:cxn modelId="{A80B5C03-6522-4F7A-BD77-14F51988D81D}" type="presParOf" srcId="{D1700892-A553-4225-A987-5E0331468EC4}" destId="{0538F1D1-B603-4342-9A60-BC32B6C98B86}" srcOrd="4" destOrd="0" presId="urn:microsoft.com/office/officeart/2005/8/layout/hProcess4"/>
    <dgm:cxn modelId="{E476722D-D3CC-4E63-946E-E52992E6C903}" type="presParOf" srcId="{0538F1D1-B603-4342-9A60-BC32B6C98B86}" destId="{784F9BA3-33C9-46FF-95B4-8BDCE0E5AA78}" srcOrd="0" destOrd="0" presId="urn:microsoft.com/office/officeart/2005/8/layout/hProcess4"/>
    <dgm:cxn modelId="{3F4A3918-87EA-4570-A4A7-FEA351260DF1}" type="presParOf" srcId="{0538F1D1-B603-4342-9A60-BC32B6C98B86}" destId="{591011BE-003B-443A-9FA1-373E39C21780}" srcOrd="1" destOrd="0" presId="urn:microsoft.com/office/officeart/2005/8/layout/hProcess4"/>
    <dgm:cxn modelId="{B36ED6EA-CFD0-42CA-A64D-382776413AF4}" type="presParOf" srcId="{0538F1D1-B603-4342-9A60-BC32B6C98B86}" destId="{94E93A99-4D6F-493A-BC2F-8016C9418C81}" srcOrd="2" destOrd="0" presId="urn:microsoft.com/office/officeart/2005/8/layout/hProcess4"/>
    <dgm:cxn modelId="{9D43A15F-63F9-497E-A12D-6D23E95A3888}" type="presParOf" srcId="{0538F1D1-B603-4342-9A60-BC32B6C98B86}" destId="{E9638F50-45AA-4815-B2C5-FC55A488F2A2}" srcOrd="3" destOrd="0" presId="urn:microsoft.com/office/officeart/2005/8/layout/hProcess4"/>
    <dgm:cxn modelId="{9B59416C-B319-4F65-B5F5-6474021C5881}" type="presParOf" srcId="{0538F1D1-B603-4342-9A60-BC32B6C98B86}" destId="{FE2DE192-B8BF-4C8C-83D9-FD68157A8CF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1AB959-BAD7-40F4-B202-871B8F830711}">
      <dsp:nvSpPr>
        <dsp:cNvPr id="0" name=""/>
        <dsp:cNvSpPr/>
      </dsp:nvSpPr>
      <dsp:spPr>
        <a:xfrm>
          <a:off x="228604" y="1523999"/>
          <a:ext cx="1814057" cy="3352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/>
            <a:t>Provision of Dataset on:</a:t>
          </a:r>
          <a:endParaRPr lang="en-US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b="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/>
            <a:t>Learning Outcomes</a:t>
          </a:r>
          <a:endParaRPr lang="en-US" sz="1600" b="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/>
            <a:t>Access</a:t>
          </a:r>
          <a:endParaRPr lang="en-US" sz="1600" b="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/>
            <a:t>School Facilities</a:t>
          </a:r>
          <a:endParaRPr lang="en-US" sz="1600" b="0" kern="1200" dirty="0"/>
        </a:p>
      </dsp:txBody>
      <dsp:txXfrm>
        <a:off x="281736" y="1577131"/>
        <a:ext cx="1707793" cy="2528079"/>
      </dsp:txXfrm>
    </dsp:sp>
    <dsp:sp modelId="{941F0264-9D48-431C-AA27-BE1802387E3D}">
      <dsp:nvSpPr>
        <dsp:cNvPr id="0" name=""/>
        <dsp:cNvSpPr/>
      </dsp:nvSpPr>
      <dsp:spPr>
        <a:xfrm rot="1324996">
          <a:off x="614249" y="3510086"/>
          <a:ext cx="2036552" cy="2036552"/>
        </a:xfrm>
        <a:prstGeom prst="leftCircularArrow">
          <a:avLst>
            <a:gd name="adj1" fmla="val 2137"/>
            <a:gd name="adj2" fmla="val 256777"/>
            <a:gd name="adj3" fmla="val 565340"/>
            <a:gd name="adj4" fmla="val 7557541"/>
            <a:gd name="adj5" fmla="val 249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A20700-02EE-454A-9055-816B38DDEA81}">
      <dsp:nvSpPr>
        <dsp:cNvPr id="0" name=""/>
        <dsp:cNvSpPr/>
      </dsp:nvSpPr>
      <dsp:spPr>
        <a:xfrm>
          <a:off x="381003" y="4343401"/>
          <a:ext cx="1612495" cy="641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Objective</a:t>
          </a:r>
          <a:endParaRPr lang="en-US" sz="1600" b="1" kern="1200" dirty="0"/>
        </a:p>
      </dsp:txBody>
      <dsp:txXfrm>
        <a:off x="399784" y="4362182"/>
        <a:ext cx="1574933" cy="603674"/>
      </dsp:txXfrm>
    </dsp:sp>
    <dsp:sp modelId="{7A7D02BC-9CFF-4A54-8C9F-83CCD88153C9}">
      <dsp:nvSpPr>
        <dsp:cNvPr id="0" name=""/>
        <dsp:cNvSpPr/>
      </dsp:nvSpPr>
      <dsp:spPr>
        <a:xfrm>
          <a:off x="2285993" y="1298310"/>
          <a:ext cx="1663581" cy="38041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kern="1200" dirty="0" smtClean="0"/>
            <a:t>Trainings</a:t>
          </a:r>
          <a:endParaRPr lang="en-US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kern="1200" dirty="0" smtClean="0"/>
            <a:t>Field Survey</a:t>
          </a:r>
          <a:endParaRPr lang="en-US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kern="1200" dirty="0" smtClean="0"/>
            <a:t>Data Collection </a:t>
          </a:r>
          <a:endParaRPr lang="en-US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kern="1200" dirty="0" smtClean="0"/>
            <a:t>Finalizing Reports:</a:t>
          </a:r>
          <a:endParaRPr lang="en-US" sz="1400" b="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1" kern="1200" dirty="0" smtClean="0"/>
            <a:t>National</a:t>
          </a:r>
          <a:endParaRPr lang="en-US" sz="1400" b="0" i="1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1" kern="1200" dirty="0" smtClean="0"/>
            <a:t>Provincial</a:t>
          </a:r>
          <a:endParaRPr lang="en-US" sz="1400" b="0" i="1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1" kern="1200" dirty="0" smtClean="0"/>
            <a:t>District</a:t>
          </a:r>
          <a:endParaRPr lang="en-US" sz="1400" b="0" i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kern="1200" dirty="0" smtClean="0"/>
            <a:t>Policy  Briefs</a:t>
          </a:r>
          <a:endParaRPr lang="en-US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kern="1200" dirty="0" smtClean="0"/>
            <a:t>District Report Cards </a:t>
          </a:r>
          <a:endParaRPr lang="en-US" sz="1400" b="0" kern="1200" dirty="0"/>
        </a:p>
      </dsp:txBody>
      <dsp:txXfrm>
        <a:off x="2334718" y="2162216"/>
        <a:ext cx="1566131" cy="2891548"/>
      </dsp:txXfrm>
    </dsp:sp>
    <dsp:sp modelId="{0980FD65-3D56-43D0-82E0-E3406A31AE93}">
      <dsp:nvSpPr>
        <dsp:cNvPr id="0" name=""/>
        <dsp:cNvSpPr/>
      </dsp:nvSpPr>
      <dsp:spPr>
        <a:xfrm rot="19761768">
          <a:off x="3083723" y="660710"/>
          <a:ext cx="1890746" cy="2222330"/>
        </a:xfrm>
        <a:prstGeom prst="circularArrow">
          <a:avLst>
            <a:gd name="adj1" fmla="val 1813"/>
            <a:gd name="adj2" fmla="val 216238"/>
            <a:gd name="adj3" fmla="val 21352308"/>
            <a:gd name="adj4" fmla="val 14319568"/>
            <a:gd name="adj5" fmla="val 211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A6D59D-A23C-4CAA-8FC8-BB499F39DF0D}">
      <dsp:nvSpPr>
        <dsp:cNvPr id="0" name=""/>
        <dsp:cNvSpPr/>
      </dsp:nvSpPr>
      <dsp:spPr>
        <a:xfrm>
          <a:off x="2755488" y="1143001"/>
          <a:ext cx="1283111" cy="641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Evidence</a:t>
          </a:r>
          <a:endParaRPr lang="en-US" sz="1600" b="1" kern="1200" dirty="0"/>
        </a:p>
      </dsp:txBody>
      <dsp:txXfrm>
        <a:off x="2774269" y="1161782"/>
        <a:ext cx="1245549" cy="603674"/>
      </dsp:txXfrm>
    </dsp:sp>
    <dsp:sp modelId="{9F6EA8C5-9FA3-409F-9437-68518C9992CE}">
      <dsp:nvSpPr>
        <dsp:cNvPr id="0" name=""/>
        <dsp:cNvSpPr/>
      </dsp:nvSpPr>
      <dsp:spPr>
        <a:xfrm>
          <a:off x="4434338" y="1447797"/>
          <a:ext cx="1814057" cy="35052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kern="1200" dirty="0" smtClean="0"/>
            <a:t>Report Launches</a:t>
          </a:r>
          <a:endParaRPr lang="en-US" sz="1200" b="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i="1" kern="1200" dirty="0" smtClean="0"/>
            <a:t>National, Provincial, District</a:t>
          </a:r>
          <a:endParaRPr lang="en-US" sz="1200" b="0" i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kern="1200" dirty="0" smtClean="0"/>
            <a:t>Policy Dialogues</a:t>
          </a:r>
          <a:endParaRPr lang="en-US" sz="1400" b="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i="1" kern="1200" dirty="0" smtClean="0"/>
            <a:t>Regional /Local</a:t>
          </a:r>
          <a:r>
            <a:rPr lang="en-US" sz="1200" b="0" kern="1200" dirty="0" smtClean="0"/>
            <a:t> </a:t>
          </a:r>
          <a:endParaRPr lang="en-US" sz="12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0" kern="1200" dirty="0" smtClean="0"/>
            <a:t>Village Gatherings</a:t>
          </a:r>
          <a:endParaRPr lang="en-US" sz="1200" b="0" i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kern="1200" dirty="0" smtClean="0"/>
            <a:t>CSO Coalition Meetings</a:t>
          </a:r>
          <a:endParaRPr lang="en-US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kern="1200" dirty="0" smtClean="0"/>
            <a:t>Media Training </a:t>
          </a:r>
          <a:endParaRPr lang="en-US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kern="1200" dirty="0" smtClean="0"/>
            <a:t>Mass Dissemination</a:t>
          </a:r>
          <a:endParaRPr lang="en-US" sz="1400" b="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i="1" kern="1200" dirty="0" smtClean="0"/>
            <a:t>Poster ( target/ actions based)</a:t>
          </a:r>
          <a:endParaRPr lang="en-US" sz="1200" b="0" i="1" kern="1200" dirty="0"/>
        </a:p>
      </dsp:txBody>
      <dsp:txXfrm>
        <a:off x="4487470" y="1500929"/>
        <a:ext cx="1707793" cy="2647826"/>
      </dsp:txXfrm>
    </dsp:sp>
    <dsp:sp modelId="{9C9202EB-7428-4282-845C-31F924183FB5}">
      <dsp:nvSpPr>
        <dsp:cNvPr id="0" name=""/>
        <dsp:cNvSpPr/>
      </dsp:nvSpPr>
      <dsp:spPr>
        <a:xfrm rot="1373486">
          <a:off x="4847526" y="3500864"/>
          <a:ext cx="2285253" cy="2285253"/>
        </a:xfrm>
        <a:prstGeom prst="leftCircularArrow">
          <a:avLst>
            <a:gd name="adj1" fmla="val 1904"/>
            <a:gd name="adj2" fmla="val 227619"/>
            <a:gd name="adj3" fmla="val 21428429"/>
            <a:gd name="adj4" fmla="val 6849789"/>
            <a:gd name="adj5" fmla="val 222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B83FC-4383-4790-8183-8CFCD401DEE6}">
      <dsp:nvSpPr>
        <dsp:cNvPr id="0" name=""/>
        <dsp:cNvSpPr/>
      </dsp:nvSpPr>
      <dsp:spPr>
        <a:xfrm>
          <a:off x="4724398" y="4724398"/>
          <a:ext cx="1612495" cy="641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Advocacy</a:t>
          </a:r>
          <a:endParaRPr lang="en-US" sz="1600" b="1" kern="1200" dirty="0"/>
        </a:p>
      </dsp:txBody>
      <dsp:txXfrm>
        <a:off x="4743179" y="4743179"/>
        <a:ext cx="1574933" cy="603674"/>
      </dsp:txXfrm>
    </dsp:sp>
    <dsp:sp modelId="{0A667BA7-D404-40ED-A7AE-686018BE5223}">
      <dsp:nvSpPr>
        <dsp:cNvPr id="0" name=""/>
        <dsp:cNvSpPr/>
      </dsp:nvSpPr>
      <dsp:spPr>
        <a:xfrm>
          <a:off x="6553197" y="1142995"/>
          <a:ext cx="1814057" cy="40189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kern="1200" dirty="0" smtClean="0"/>
            <a:t>Informs RTE </a:t>
          </a:r>
          <a:endParaRPr lang="en-US" sz="1200" b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kern="1200" dirty="0" smtClean="0"/>
            <a:t>High Level Endorsements</a:t>
          </a:r>
          <a:endParaRPr lang="en-US" sz="1200" b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kern="1200" dirty="0" smtClean="0"/>
            <a:t>Provided Baseline for provincial Sector Reforms/Plans</a:t>
          </a:r>
          <a:endParaRPr lang="en-US" sz="1200" b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kern="1200" dirty="0" smtClean="0"/>
            <a:t>Influenced political agenda/ campaigns</a:t>
          </a:r>
          <a:endParaRPr lang="en-US" sz="1200" b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kern="1200" dirty="0" smtClean="0"/>
            <a:t>Media Campaigns for transforming education</a:t>
          </a:r>
          <a:endParaRPr lang="en-US" sz="1200" b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kern="1200" dirty="0" smtClean="0"/>
            <a:t>Triggered  Research</a:t>
          </a:r>
          <a:endParaRPr lang="en-US" sz="1200" b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kern="1200" dirty="0" smtClean="0"/>
            <a:t>Demand from research institutions  </a:t>
          </a:r>
          <a:endParaRPr lang="en-US" sz="1200" b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b="0" kern="1200" dirty="0"/>
        </a:p>
      </dsp:txBody>
      <dsp:txXfrm>
        <a:off x="6606329" y="2057326"/>
        <a:ext cx="1707793" cy="3051468"/>
      </dsp:txXfrm>
    </dsp:sp>
    <dsp:sp modelId="{D27E26CB-EBB9-49B7-A4EB-6C5E656E77EC}">
      <dsp:nvSpPr>
        <dsp:cNvPr id="0" name=""/>
        <dsp:cNvSpPr/>
      </dsp:nvSpPr>
      <dsp:spPr>
        <a:xfrm>
          <a:off x="7074304" y="1219199"/>
          <a:ext cx="1612495" cy="641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Impact</a:t>
          </a:r>
          <a:endParaRPr lang="en-US" sz="1600" b="1" kern="1200" dirty="0"/>
        </a:p>
      </dsp:txBody>
      <dsp:txXfrm>
        <a:off x="7093085" y="1237980"/>
        <a:ext cx="1574933" cy="6036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0B8B2B-8A20-49B5-835E-54F1FBFF907A}">
      <dsp:nvSpPr>
        <dsp:cNvPr id="0" name=""/>
        <dsp:cNvSpPr/>
      </dsp:nvSpPr>
      <dsp:spPr>
        <a:xfrm>
          <a:off x="710412" y="835977"/>
          <a:ext cx="3384604" cy="2904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Politicians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Parliamentarians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Bureaucrats 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Judiciary &amp; Judicial Academies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Academia / Think tanks</a:t>
          </a:r>
          <a:endParaRPr lang="en-US" sz="1900" kern="1200" dirty="0"/>
        </a:p>
      </dsp:txBody>
      <dsp:txXfrm>
        <a:off x="777259" y="902824"/>
        <a:ext cx="3250910" cy="2148642"/>
      </dsp:txXfrm>
    </dsp:sp>
    <dsp:sp modelId="{ED258591-36BD-493E-8DBF-DECFA608A9AE}">
      <dsp:nvSpPr>
        <dsp:cNvPr id="0" name=""/>
        <dsp:cNvSpPr/>
      </dsp:nvSpPr>
      <dsp:spPr>
        <a:xfrm>
          <a:off x="2982880" y="1747585"/>
          <a:ext cx="3887479" cy="3002540"/>
        </a:xfrm>
        <a:prstGeom prst="leftCircularArrow">
          <a:avLst>
            <a:gd name="adj1" fmla="val 2974"/>
            <a:gd name="adj2" fmla="val 364434"/>
            <a:gd name="adj3" fmla="val 1571768"/>
            <a:gd name="adj4" fmla="val 8456313"/>
            <a:gd name="adj5" fmla="val 347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9D80E8-6509-47D3-89D1-B714BF3A095F}">
      <dsp:nvSpPr>
        <dsp:cNvPr id="0" name=""/>
        <dsp:cNvSpPr/>
      </dsp:nvSpPr>
      <dsp:spPr>
        <a:xfrm>
          <a:off x="1932199" y="3227703"/>
          <a:ext cx="2414381" cy="960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Decision </a:t>
          </a:r>
          <a:r>
            <a:rPr lang="en-US" sz="3100" kern="1200" dirty="0" smtClean="0"/>
            <a:t>Makers I </a:t>
          </a:r>
          <a:endParaRPr lang="en-US" sz="3100" kern="1200" dirty="0"/>
        </a:p>
      </dsp:txBody>
      <dsp:txXfrm>
        <a:off x="1960320" y="3255824"/>
        <a:ext cx="2358139" cy="903878"/>
      </dsp:txXfrm>
    </dsp:sp>
    <dsp:sp modelId="{BE964BAB-1D4F-430D-9BD7-34CF2534F835}">
      <dsp:nvSpPr>
        <dsp:cNvPr id="0" name=""/>
        <dsp:cNvSpPr/>
      </dsp:nvSpPr>
      <dsp:spPr>
        <a:xfrm>
          <a:off x="4523569" y="785989"/>
          <a:ext cx="3227418" cy="2791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Children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Parents / Community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Teachers/ Associations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Youth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Media</a:t>
          </a:r>
          <a:endParaRPr lang="en-US" sz="1800" kern="1200" dirty="0"/>
        </a:p>
      </dsp:txBody>
      <dsp:txXfrm>
        <a:off x="4587812" y="1448439"/>
        <a:ext cx="3098932" cy="2064941"/>
      </dsp:txXfrm>
    </dsp:sp>
    <dsp:sp modelId="{7DDB1A5B-D733-4160-99C1-F164AB6DFEF7}">
      <dsp:nvSpPr>
        <dsp:cNvPr id="0" name=""/>
        <dsp:cNvSpPr/>
      </dsp:nvSpPr>
      <dsp:spPr>
        <a:xfrm>
          <a:off x="5666006" y="606425"/>
          <a:ext cx="2414381" cy="960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Decision </a:t>
          </a:r>
          <a:r>
            <a:rPr lang="en-US" sz="3100" kern="1200" dirty="0" smtClean="0"/>
            <a:t>Makers II</a:t>
          </a:r>
          <a:endParaRPr lang="en-US" sz="3100" kern="1200" dirty="0"/>
        </a:p>
      </dsp:txBody>
      <dsp:txXfrm>
        <a:off x="5694127" y="634546"/>
        <a:ext cx="2358139" cy="9038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2D9CEB-BAA5-4FDF-A330-5D60F98B35EF}">
      <dsp:nvSpPr>
        <dsp:cNvPr id="0" name=""/>
        <dsp:cNvSpPr/>
      </dsp:nvSpPr>
      <dsp:spPr>
        <a:xfrm rot="5400000">
          <a:off x="-258438" y="262086"/>
          <a:ext cx="1648531" cy="113165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5">
              <a:hueOff val="0"/>
              <a:satOff val="0"/>
              <a:lumOff val="0"/>
              <a:alphaOff val="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i="1" kern="1200" dirty="0" smtClean="0"/>
            <a:t>Collecting evidence of learning levels of children</a:t>
          </a:r>
          <a:endParaRPr lang="en-US" sz="900" b="1" kern="1200" dirty="0"/>
        </a:p>
      </dsp:txBody>
      <dsp:txXfrm rot="-5400000">
        <a:off x="1" y="569474"/>
        <a:ext cx="1131654" cy="516877"/>
      </dsp:txXfrm>
    </dsp:sp>
    <dsp:sp modelId="{11654419-4562-4979-B078-556251BF9770}">
      <dsp:nvSpPr>
        <dsp:cNvPr id="0" name=""/>
        <dsp:cNvSpPr/>
      </dsp:nvSpPr>
      <dsp:spPr>
        <a:xfrm rot="5400000">
          <a:off x="3986874" y="-2851572"/>
          <a:ext cx="1082704" cy="6793145"/>
        </a:xfrm>
        <a:prstGeom prst="round2Same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lt1">
              <a:alpha val="9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just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Seek evidence-based engagement  to transform conditions of exclusion and learning challenges at the household, community, school, and college level.</a:t>
          </a:r>
          <a:endParaRPr lang="en-US" sz="2100" kern="1200" dirty="0"/>
        </a:p>
      </dsp:txBody>
      <dsp:txXfrm rot="-5400000">
        <a:off x="1131654" y="56501"/>
        <a:ext cx="6740292" cy="976998"/>
      </dsp:txXfrm>
    </dsp:sp>
    <dsp:sp modelId="{57FF9AEB-76C4-4C65-87EE-CFF900ECE9E4}">
      <dsp:nvSpPr>
        <dsp:cNvPr id="0" name=""/>
        <dsp:cNvSpPr/>
      </dsp:nvSpPr>
      <dsp:spPr>
        <a:xfrm rot="5400000">
          <a:off x="-269381" y="1778487"/>
          <a:ext cx="1648531" cy="1109768"/>
        </a:xfrm>
        <a:prstGeom prst="chevron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5">
              <a:hueOff val="-3311292"/>
              <a:satOff val="13270"/>
              <a:lumOff val="2876"/>
              <a:alphaOff val="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i="1" kern="1200" dirty="0" smtClean="0"/>
            <a:t>Communicating findings</a:t>
          </a:r>
          <a:endParaRPr lang="en-US" sz="900" b="1" kern="1200" dirty="0"/>
        </a:p>
      </dsp:txBody>
      <dsp:txXfrm rot="-5400000">
        <a:off x="1" y="2063989"/>
        <a:ext cx="1109768" cy="538763"/>
      </dsp:txXfrm>
    </dsp:sp>
    <dsp:sp modelId="{24B16F99-B092-4F1A-9339-0F7DB69EB374}">
      <dsp:nvSpPr>
        <dsp:cNvPr id="0" name=""/>
        <dsp:cNvSpPr/>
      </dsp:nvSpPr>
      <dsp:spPr>
        <a:xfrm rot="5400000">
          <a:off x="3986874" y="-1331216"/>
          <a:ext cx="1082704" cy="6793145"/>
        </a:xfrm>
        <a:prstGeom prst="round2SameRect">
          <a:avLst/>
        </a:prstGeom>
        <a:solidFill>
          <a:srgbClr val="99FF99">
            <a:alpha val="89804"/>
          </a:srgbClr>
        </a:solidFill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lt1">
              <a:alpha val="9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just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Communities across the country who commit to rethinking their conditions, values and structures for change. </a:t>
          </a:r>
          <a:endParaRPr lang="en-US" sz="2100" kern="1200" dirty="0"/>
        </a:p>
      </dsp:txBody>
      <dsp:txXfrm rot="-5400000">
        <a:off x="1131654" y="1576857"/>
        <a:ext cx="6740292" cy="976998"/>
      </dsp:txXfrm>
    </dsp:sp>
    <dsp:sp modelId="{824B454C-EEF6-4DE9-8F07-617E97E7BA33}">
      <dsp:nvSpPr>
        <dsp:cNvPr id="0" name=""/>
        <dsp:cNvSpPr/>
      </dsp:nvSpPr>
      <dsp:spPr>
        <a:xfrm rot="5400000">
          <a:off x="-258438" y="3273001"/>
          <a:ext cx="1648531" cy="1131654"/>
        </a:xfrm>
        <a:prstGeom prst="chevron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5">
              <a:hueOff val="-6622584"/>
              <a:satOff val="26541"/>
              <a:lumOff val="5752"/>
              <a:alphaOff val="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i="1" kern="1200" dirty="0" smtClean="0"/>
            <a:t>Mobilizing resources for improved learning</a:t>
          </a:r>
          <a:endParaRPr lang="en-US" sz="900" b="1" kern="1200" dirty="0"/>
        </a:p>
      </dsp:txBody>
      <dsp:txXfrm rot="-5400000">
        <a:off x="1" y="3580389"/>
        <a:ext cx="1131654" cy="516877"/>
      </dsp:txXfrm>
    </dsp:sp>
    <dsp:sp modelId="{3D51F899-E7F2-4969-A2A7-24D61F2BF346}">
      <dsp:nvSpPr>
        <dsp:cNvPr id="0" name=""/>
        <dsp:cNvSpPr/>
      </dsp:nvSpPr>
      <dsp:spPr>
        <a:xfrm rot="5400000">
          <a:off x="3986874" y="176871"/>
          <a:ext cx="1082704" cy="6793145"/>
        </a:xfrm>
        <a:prstGeom prst="round2SameRect">
          <a:avLst/>
        </a:prstGeom>
        <a:solidFill>
          <a:srgbClr val="CCFF99">
            <a:alpha val="89804"/>
          </a:srgbClr>
        </a:solidFill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lt1">
              <a:alpha val="9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just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Collaborating with partners across networks (national, regional &amp; global) to influence progress through synergistic collaboration &amp; actions  </a:t>
          </a:r>
          <a:endParaRPr lang="en-US" sz="2100" kern="1200" dirty="0"/>
        </a:p>
      </dsp:txBody>
      <dsp:txXfrm rot="-5400000">
        <a:off x="1131654" y="3084945"/>
        <a:ext cx="6740292" cy="976998"/>
      </dsp:txXfrm>
    </dsp:sp>
    <dsp:sp modelId="{1871D904-1ED4-46E4-904C-5F758DD25ED0}">
      <dsp:nvSpPr>
        <dsp:cNvPr id="0" name=""/>
        <dsp:cNvSpPr/>
      </dsp:nvSpPr>
      <dsp:spPr>
        <a:xfrm rot="5400000">
          <a:off x="-258438" y="4778458"/>
          <a:ext cx="1648531" cy="1131654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5">
              <a:hueOff val="-9933876"/>
              <a:satOff val="39811"/>
              <a:lumOff val="8628"/>
              <a:alphaOff val="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i="1" kern="1200" dirty="0" smtClean="0"/>
            <a:t>Community mobilization for social accountability</a:t>
          </a:r>
          <a:endParaRPr lang="en-US" sz="900" b="1" kern="1200" dirty="0"/>
        </a:p>
      </dsp:txBody>
      <dsp:txXfrm rot="-5400000">
        <a:off x="1" y="5085846"/>
        <a:ext cx="1131654" cy="516877"/>
      </dsp:txXfrm>
    </dsp:sp>
    <dsp:sp modelId="{B1D147B3-3763-49B3-B2B9-A83DC0F52583}">
      <dsp:nvSpPr>
        <dsp:cNvPr id="0" name=""/>
        <dsp:cNvSpPr/>
      </dsp:nvSpPr>
      <dsp:spPr>
        <a:xfrm rot="5400000">
          <a:off x="3986874" y="1700875"/>
          <a:ext cx="1082704" cy="6793145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lt1">
              <a:alpha val="90000"/>
              <a:hueOff val="0"/>
              <a:satOff val="0"/>
              <a:lumOff val="0"/>
              <a:alphaOff val="0"/>
              <a:shade val="70000"/>
              <a:satMod val="105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just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Engages inspiring leaders as communicators of ideas, learning solutions, change, practice and accountability.</a:t>
          </a:r>
          <a:endParaRPr lang="en-US" sz="2100" kern="1200" dirty="0"/>
        </a:p>
      </dsp:txBody>
      <dsp:txXfrm rot="-5400000">
        <a:off x="1131654" y="4608949"/>
        <a:ext cx="6740292" cy="9769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71F605-9B5B-4336-9B7C-6298CE2CE742}">
      <dsp:nvSpPr>
        <dsp:cNvPr id="0" name=""/>
        <dsp:cNvSpPr/>
      </dsp:nvSpPr>
      <dsp:spPr>
        <a:xfrm>
          <a:off x="373380" y="0"/>
          <a:ext cx="3657600" cy="36576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AD358E-40B3-4681-921B-7137FC11A022}">
      <dsp:nvSpPr>
        <dsp:cNvPr id="0" name=""/>
        <dsp:cNvSpPr/>
      </dsp:nvSpPr>
      <dsp:spPr>
        <a:xfrm>
          <a:off x="2202180" y="367724"/>
          <a:ext cx="2377440" cy="86582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RTE</a:t>
          </a:r>
          <a:br>
            <a:rPr lang="en-US" sz="1500" kern="1200" dirty="0" smtClean="0"/>
          </a:br>
          <a:r>
            <a:rPr lang="en-US" sz="1500" kern="1200" dirty="0" smtClean="0"/>
            <a:t>Right to Education</a:t>
          </a:r>
          <a:endParaRPr lang="en-US" sz="1500" kern="1200" dirty="0"/>
        </a:p>
      </dsp:txBody>
      <dsp:txXfrm>
        <a:off x="2244446" y="409990"/>
        <a:ext cx="2292908" cy="781290"/>
      </dsp:txXfrm>
    </dsp:sp>
    <dsp:sp modelId="{6B8BBE25-F4CE-41F6-A11B-5B60AD715202}">
      <dsp:nvSpPr>
        <dsp:cNvPr id="0" name=""/>
        <dsp:cNvSpPr/>
      </dsp:nvSpPr>
      <dsp:spPr>
        <a:xfrm>
          <a:off x="2202180" y="1341774"/>
          <a:ext cx="2377440" cy="86582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Learning 4 Access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Chalo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Parho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Barho</a:t>
          </a:r>
          <a:r>
            <a:rPr lang="en-US" sz="1500" kern="1200" dirty="0" smtClean="0"/>
            <a:t> (CPB)</a:t>
          </a:r>
          <a:endParaRPr lang="en-US" sz="1500" kern="1200" dirty="0"/>
        </a:p>
      </dsp:txBody>
      <dsp:txXfrm>
        <a:off x="2244446" y="1384040"/>
        <a:ext cx="2292908" cy="781290"/>
      </dsp:txXfrm>
    </dsp:sp>
    <dsp:sp modelId="{7643088C-1224-4BFE-9BEC-C71C300C230F}">
      <dsp:nvSpPr>
        <dsp:cNvPr id="0" name=""/>
        <dsp:cNvSpPr/>
      </dsp:nvSpPr>
      <dsp:spPr>
        <a:xfrm>
          <a:off x="2202180" y="2315825"/>
          <a:ext cx="2377440" cy="86582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Childrens</a:t>
          </a:r>
          <a:r>
            <a:rPr lang="en-US" sz="1500" kern="1200" dirty="0" smtClean="0"/>
            <a:t>’ Literature Festival</a:t>
          </a:r>
          <a:endParaRPr lang="en-US" sz="1500" kern="1200" dirty="0"/>
        </a:p>
      </dsp:txBody>
      <dsp:txXfrm>
        <a:off x="2244446" y="2358091"/>
        <a:ext cx="2292908" cy="7812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3DE467-5DB4-41AF-99FB-883C89A95218}">
      <dsp:nvSpPr>
        <dsp:cNvPr id="0" name=""/>
        <dsp:cNvSpPr/>
      </dsp:nvSpPr>
      <dsp:spPr>
        <a:xfrm>
          <a:off x="55540" y="681998"/>
          <a:ext cx="2386043" cy="19125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Think Big w. OSF 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CLFs crafted at  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Provincial &amp; National –</a:t>
          </a:r>
          <a:endParaRPr lang="en-US" sz="1800" kern="1200" dirty="0"/>
        </a:p>
      </dsp:txBody>
      <dsp:txXfrm>
        <a:off x="99554" y="726012"/>
        <a:ext cx="2298015" cy="1414707"/>
      </dsp:txXfrm>
    </dsp:sp>
    <dsp:sp modelId="{77106B74-868C-43A2-9B97-0DF43C07BE6F}">
      <dsp:nvSpPr>
        <dsp:cNvPr id="0" name=""/>
        <dsp:cNvSpPr/>
      </dsp:nvSpPr>
      <dsp:spPr>
        <a:xfrm>
          <a:off x="1123969" y="823708"/>
          <a:ext cx="3052876" cy="3052876"/>
        </a:xfrm>
        <a:prstGeom prst="leftCircularArrow">
          <a:avLst>
            <a:gd name="adj1" fmla="val 2230"/>
            <a:gd name="adj2" fmla="val 268582"/>
            <a:gd name="adj3" fmla="val 1793530"/>
            <a:gd name="adj4" fmla="val 8773927"/>
            <a:gd name="adj5" fmla="val 260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5CE8F2-AFF5-4013-8755-66A229725882}">
      <dsp:nvSpPr>
        <dsp:cNvPr id="0" name=""/>
        <dsp:cNvSpPr/>
      </dsp:nvSpPr>
      <dsp:spPr>
        <a:xfrm>
          <a:off x="669203" y="2542327"/>
          <a:ext cx="1547184" cy="615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2011-2013</a:t>
          </a:r>
          <a:endParaRPr lang="en-US" sz="2200" kern="1200" dirty="0"/>
        </a:p>
      </dsp:txBody>
      <dsp:txXfrm>
        <a:off x="687223" y="2560347"/>
        <a:ext cx="1511144" cy="579224"/>
      </dsp:txXfrm>
    </dsp:sp>
    <dsp:sp modelId="{97638725-0B09-480D-86B2-D7E08B5EEB60}">
      <dsp:nvSpPr>
        <dsp:cNvPr id="0" name=""/>
        <dsp:cNvSpPr/>
      </dsp:nvSpPr>
      <dsp:spPr>
        <a:xfrm>
          <a:off x="2711326" y="870026"/>
          <a:ext cx="3256595" cy="21461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CLF contd.. 2 days 1 day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Teachers Lit Festivals 1 day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Districts –&amp; School Based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Publications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CLF regd. as (NFP) Company   </a:t>
          </a:r>
          <a:endParaRPr lang="en-US" sz="1600" kern="1200" dirty="0"/>
        </a:p>
      </dsp:txBody>
      <dsp:txXfrm>
        <a:off x="2760715" y="1379304"/>
        <a:ext cx="3157817" cy="1587480"/>
      </dsp:txXfrm>
    </dsp:sp>
    <dsp:sp modelId="{D43CD757-AEE3-41F1-ACEF-01A11D27497B}">
      <dsp:nvSpPr>
        <dsp:cNvPr id="0" name=""/>
        <dsp:cNvSpPr/>
      </dsp:nvSpPr>
      <dsp:spPr>
        <a:xfrm>
          <a:off x="4362240" y="-95645"/>
          <a:ext cx="3180632" cy="3180632"/>
        </a:xfrm>
        <a:prstGeom prst="circularArrow">
          <a:avLst>
            <a:gd name="adj1" fmla="val 2140"/>
            <a:gd name="adj2" fmla="val 257264"/>
            <a:gd name="adj3" fmla="val 19529358"/>
            <a:gd name="adj4" fmla="val 12537643"/>
            <a:gd name="adj5" fmla="val 249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C17125-3679-4B9E-BFC6-7486AE2762C6}">
      <dsp:nvSpPr>
        <dsp:cNvPr id="0" name=""/>
        <dsp:cNvSpPr/>
      </dsp:nvSpPr>
      <dsp:spPr>
        <a:xfrm>
          <a:off x="3852044" y="760336"/>
          <a:ext cx="1547184" cy="615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2013-2016</a:t>
          </a:r>
          <a:endParaRPr lang="en-US" sz="2200" kern="1200" dirty="0"/>
        </a:p>
      </dsp:txBody>
      <dsp:txXfrm>
        <a:off x="3870064" y="778356"/>
        <a:ext cx="1511144" cy="579224"/>
      </dsp:txXfrm>
    </dsp:sp>
    <dsp:sp modelId="{591011BE-003B-443A-9FA1-373E39C21780}">
      <dsp:nvSpPr>
        <dsp:cNvPr id="0" name=""/>
        <dsp:cNvSpPr/>
      </dsp:nvSpPr>
      <dsp:spPr>
        <a:xfrm>
          <a:off x="6293205" y="698908"/>
          <a:ext cx="2307003" cy="21254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Innovations cont..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Social Movement mode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Alliances local and global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Resources for CLFs </a:t>
          </a:r>
          <a:endParaRPr lang="en-US" sz="1600" kern="1200" dirty="0"/>
        </a:p>
      </dsp:txBody>
      <dsp:txXfrm>
        <a:off x="6342118" y="747821"/>
        <a:ext cx="2209177" cy="1572200"/>
      </dsp:txXfrm>
    </dsp:sp>
    <dsp:sp modelId="{E9638F50-45AA-4815-B2C5-FC55A488F2A2}">
      <dsp:nvSpPr>
        <dsp:cNvPr id="0" name=""/>
        <dsp:cNvSpPr/>
      </dsp:nvSpPr>
      <dsp:spPr>
        <a:xfrm>
          <a:off x="6995999" y="2787216"/>
          <a:ext cx="1547184" cy="615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2016-2020 </a:t>
          </a:r>
          <a:endParaRPr lang="en-US" sz="2200" kern="1200" dirty="0"/>
        </a:p>
      </dsp:txBody>
      <dsp:txXfrm>
        <a:off x="7014019" y="2805236"/>
        <a:ext cx="1511144" cy="579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618D1-6A8A-49A1-99F9-4D57CBB7B7B9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449EF-E2A4-4DC2-94E6-32BBA809BA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02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8DD848-70C1-4F07-BA4D-BB45582987FE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6DE07-43DB-4184-A57F-FA11D2BDEF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85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6DE07-43DB-4184-A57F-FA11D2BDEF9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81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6DE07-43DB-4184-A57F-FA11D2BDEF9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01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4B068-963A-4326-8726-963DCE4357F0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2F4F500-C022-44D5-867F-70A8822583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4B068-963A-4326-8726-963DCE4357F0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F500-C022-44D5-867F-70A8822583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2F4F500-C022-44D5-867F-70A8822583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4B068-963A-4326-8726-963DCE4357F0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443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4B068-963A-4326-8726-963DCE4357F0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2F4F500-C022-44D5-867F-70A8822583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70" y="152400"/>
            <a:ext cx="776390" cy="1041068"/>
          </a:xfrm>
          <a:prstGeom prst="rect">
            <a:avLst/>
          </a:prstGeom>
        </p:spPr>
      </p:pic>
      <p:pic>
        <p:nvPicPr>
          <p:cNvPr id="9" name="Picture 8" descr="ASER B&amp;W.jpg"/>
          <p:cNvPicPr>
            <a:picLocks noChangeAspect="1"/>
          </p:cNvPicPr>
          <p:nvPr userDrawn="1"/>
        </p:nvPicPr>
        <p:blipFill>
          <a:blip r:embed="rId3" cstate="print"/>
          <a:srcRect b="13241"/>
          <a:stretch>
            <a:fillRect/>
          </a:stretch>
        </p:blipFill>
        <p:spPr>
          <a:xfrm>
            <a:off x="8305800" y="6019800"/>
            <a:ext cx="838200" cy="80076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28600" y="6354580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www.aserpakistan.org 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4B068-963A-4326-8726-963DCE4357F0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2F4F500-C022-44D5-867F-70A8822583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70" y="152400"/>
            <a:ext cx="776390" cy="1041068"/>
          </a:xfrm>
          <a:prstGeom prst="rect">
            <a:avLst/>
          </a:prstGeom>
        </p:spPr>
      </p:pic>
      <p:pic>
        <p:nvPicPr>
          <p:cNvPr id="21" name="Picture 20" descr="ASER B&amp;W.jpg"/>
          <p:cNvPicPr>
            <a:picLocks noChangeAspect="1"/>
          </p:cNvPicPr>
          <p:nvPr userDrawn="1"/>
        </p:nvPicPr>
        <p:blipFill>
          <a:blip r:embed="rId3" cstate="print"/>
          <a:srcRect b="13241"/>
          <a:stretch>
            <a:fillRect/>
          </a:stretch>
        </p:blipFill>
        <p:spPr>
          <a:xfrm>
            <a:off x="8305800" y="6019800"/>
            <a:ext cx="838200" cy="800768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228600" y="6354580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www.aserpakistan.org 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81B4B068-963A-4326-8726-963DCE4357F0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4F500-C022-44D5-867F-70A8822583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70" y="152400"/>
            <a:ext cx="776390" cy="1041068"/>
          </a:xfrm>
          <a:prstGeom prst="rect">
            <a:avLst/>
          </a:prstGeom>
        </p:spPr>
      </p:pic>
      <p:pic>
        <p:nvPicPr>
          <p:cNvPr id="11" name="Picture 10" descr="ASER B&amp;W.jpg"/>
          <p:cNvPicPr>
            <a:picLocks noChangeAspect="1"/>
          </p:cNvPicPr>
          <p:nvPr userDrawn="1"/>
        </p:nvPicPr>
        <p:blipFill>
          <a:blip r:embed="rId3" cstate="print"/>
          <a:srcRect b="13241"/>
          <a:stretch>
            <a:fillRect/>
          </a:stretch>
        </p:blipFill>
        <p:spPr>
          <a:xfrm>
            <a:off x="8305800" y="6019800"/>
            <a:ext cx="838200" cy="800768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28600" y="6354580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www.aserpakistan.org 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4B068-963A-4326-8726-963DCE4357F0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2F4F500-C022-44D5-867F-70A8822583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4B068-963A-4326-8726-963DCE4357F0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2F4F500-C022-44D5-867F-70A8822583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70" y="152400"/>
            <a:ext cx="776390" cy="1041068"/>
          </a:xfrm>
          <a:prstGeom prst="rect">
            <a:avLst/>
          </a:prstGeom>
        </p:spPr>
      </p:pic>
      <p:pic>
        <p:nvPicPr>
          <p:cNvPr id="7" name="Picture 6" descr="ASER B&amp;W.jpg"/>
          <p:cNvPicPr>
            <a:picLocks noChangeAspect="1"/>
          </p:cNvPicPr>
          <p:nvPr userDrawn="1"/>
        </p:nvPicPr>
        <p:blipFill>
          <a:blip r:embed="rId3" cstate="print"/>
          <a:srcRect b="13241"/>
          <a:stretch>
            <a:fillRect/>
          </a:stretch>
        </p:blipFill>
        <p:spPr>
          <a:xfrm>
            <a:off x="8305800" y="6019800"/>
            <a:ext cx="838200" cy="800768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28600" y="6354580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www.aserpakistan.org 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4B068-963A-4326-8726-963DCE4357F0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2F4F500-C022-44D5-867F-70A8822583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70" y="152400"/>
            <a:ext cx="776390" cy="1041068"/>
          </a:xfrm>
          <a:prstGeom prst="rect">
            <a:avLst/>
          </a:prstGeom>
        </p:spPr>
      </p:pic>
      <p:pic>
        <p:nvPicPr>
          <p:cNvPr id="12" name="Picture 11" descr="ASER B&amp;W.jpg"/>
          <p:cNvPicPr>
            <a:picLocks noChangeAspect="1"/>
          </p:cNvPicPr>
          <p:nvPr userDrawn="1"/>
        </p:nvPicPr>
        <p:blipFill>
          <a:blip r:embed="rId3" cstate="print"/>
          <a:srcRect b="13241"/>
          <a:stretch>
            <a:fillRect/>
          </a:stretch>
        </p:blipFill>
        <p:spPr>
          <a:xfrm>
            <a:off x="8305800" y="6019800"/>
            <a:ext cx="838200" cy="800768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28600" y="6354580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www.aserpakistan.org 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2F4F500-C022-44D5-867F-70A8822583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4B068-963A-4326-8726-963DCE4357F0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70" y="152400"/>
            <a:ext cx="776390" cy="1041068"/>
          </a:xfrm>
          <a:prstGeom prst="rect">
            <a:avLst/>
          </a:prstGeom>
        </p:spPr>
      </p:pic>
      <p:pic>
        <p:nvPicPr>
          <p:cNvPr id="23" name="Picture 22" descr="ASER B&amp;W.jpg"/>
          <p:cNvPicPr>
            <a:picLocks noChangeAspect="1"/>
          </p:cNvPicPr>
          <p:nvPr userDrawn="1"/>
        </p:nvPicPr>
        <p:blipFill>
          <a:blip r:embed="rId3" cstate="print"/>
          <a:srcRect b="13241"/>
          <a:stretch>
            <a:fillRect/>
          </a:stretch>
        </p:blipFill>
        <p:spPr>
          <a:xfrm>
            <a:off x="8305800" y="6019800"/>
            <a:ext cx="838200" cy="800768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228600" y="6354580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www.aserpakistan.org 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2F4F500-C022-44D5-867F-70A8822583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81B4B068-963A-4326-8726-963DCE4357F0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70" y="152400"/>
            <a:ext cx="776390" cy="1041068"/>
          </a:xfrm>
          <a:prstGeom prst="rect">
            <a:avLst/>
          </a:prstGeom>
        </p:spPr>
      </p:pic>
      <p:pic>
        <p:nvPicPr>
          <p:cNvPr id="24" name="Picture 23" descr="ASER B&amp;W.jpg"/>
          <p:cNvPicPr>
            <a:picLocks noChangeAspect="1"/>
          </p:cNvPicPr>
          <p:nvPr userDrawn="1"/>
        </p:nvPicPr>
        <p:blipFill>
          <a:blip r:embed="rId3" cstate="print"/>
          <a:srcRect b="13241"/>
          <a:stretch>
            <a:fillRect/>
          </a:stretch>
        </p:blipFill>
        <p:spPr>
          <a:xfrm>
            <a:off x="8305800" y="6019800"/>
            <a:ext cx="838200" cy="800768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228600" y="6354580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www.aserpakistan.org 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81B4B068-963A-4326-8726-963DCE4357F0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2F4F500-C022-44D5-867F-70A8822583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hyperlink" Target="ASER_2012_Video_Clips/ASER_2012_Kamla_Devi.flv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rtepakistan.org/wp-content/uploads/2015/09/booklet-eya-stories-1.pdf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itacec.org/nep.php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microsoft.com/office/2007/relationships/hdphoto" Target="../media/hdphoto2.wdp"/><Relationship Id="rId7" Type="http://schemas.openxmlformats.org/officeDocument/2006/relationships/diagramColors" Target="../diagrams/colors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771" y="1537517"/>
            <a:ext cx="8915400" cy="1524000"/>
          </a:xfrm>
        </p:spPr>
        <p:txBody>
          <a:bodyPr>
            <a:noAutofit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GB" sz="2800" b="1" dirty="0" smtClean="0"/>
              <a:t>Expanding </a:t>
            </a:r>
            <a:r>
              <a:rPr lang="en-GB" sz="2800" b="1" dirty="0"/>
              <a:t>citizen voice in education systems accountability: E</a:t>
            </a:r>
            <a:r>
              <a:rPr lang="en-GB" sz="2800" b="1" dirty="0" smtClean="0"/>
              <a:t>vidence </a:t>
            </a:r>
            <a:r>
              <a:rPr lang="en-GB" sz="2800" b="1" dirty="0"/>
              <a:t>from ASER Pakistan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24000" y="51054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291942"/>
            <a:ext cx="8915400" cy="4735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7600" y="634404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www.aserpakistan.org</a:t>
            </a:r>
            <a:endParaRPr lang="en-US" dirty="0"/>
          </a:p>
        </p:txBody>
      </p:sp>
      <p:pic>
        <p:nvPicPr>
          <p:cNvPr id="1026" name="Picture 2" descr="C:\Users\ita\Documents\ASER 2013\ASER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838200" cy="838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32004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3124200"/>
            <a:ext cx="457200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/>
              <a:t> ‘This one will never read’: A decade of </a:t>
            </a:r>
            <a:r>
              <a:rPr lang="en-US" dirty="0" smtClean="0"/>
              <a:t>citizen led </a:t>
            </a:r>
            <a:r>
              <a:rPr lang="en-US" dirty="0"/>
              <a:t>assessments in Asia and Africa ”</a:t>
            </a:r>
            <a:r>
              <a:rPr lang="en-US" b="1" dirty="0" smtClean="0"/>
              <a:t> </a:t>
            </a:r>
            <a:endParaRPr lang="en-US" b="1" dirty="0"/>
          </a:p>
          <a:p>
            <a:pPr>
              <a:defRPr/>
            </a:pPr>
            <a:endParaRPr lang="en-US" b="1" dirty="0"/>
          </a:p>
          <a:p>
            <a:pPr algn="ctr">
              <a:defRPr/>
            </a:pPr>
            <a:r>
              <a:rPr lang="en-US" b="1" dirty="0"/>
              <a:t>Baela Raza Jamil </a:t>
            </a:r>
            <a:r>
              <a:rPr lang="en-US" b="1" dirty="0" smtClean="0"/>
              <a:t> </a:t>
            </a:r>
            <a:endParaRPr lang="en-US" b="1" dirty="0"/>
          </a:p>
          <a:p>
            <a:pPr algn="ctr">
              <a:defRPr/>
            </a:pPr>
            <a:endParaRPr lang="en-US" sz="900" b="1" dirty="0"/>
          </a:p>
          <a:p>
            <a:pPr algn="ctr">
              <a:defRPr/>
            </a:pPr>
            <a:r>
              <a:rPr lang="en-US" b="1" dirty="0"/>
              <a:t>March </a:t>
            </a:r>
            <a:r>
              <a:rPr lang="en-US" b="1" dirty="0" smtClean="0"/>
              <a:t>10, </a:t>
            </a:r>
            <a:r>
              <a:rPr lang="en-US" b="1" dirty="0"/>
              <a:t>2016  - </a:t>
            </a:r>
            <a:r>
              <a:rPr lang="en-US" b="1" dirty="0" smtClean="0"/>
              <a:t>3:00-4:45 p.m.    </a:t>
            </a:r>
            <a:endParaRPr lang="en-US" b="1" dirty="0"/>
          </a:p>
          <a:p>
            <a:pPr algn="ctr">
              <a:defRPr/>
            </a:pPr>
            <a:r>
              <a:rPr lang="en-US" dirty="0"/>
              <a:t>Venue: </a:t>
            </a:r>
            <a:r>
              <a:rPr lang="en-US" dirty="0" smtClean="0"/>
              <a:t>–</a:t>
            </a:r>
            <a:r>
              <a:rPr lang="en-US" dirty="0" err="1" smtClean="0"/>
              <a:t>Burrard</a:t>
            </a:r>
            <a:r>
              <a:rPr lang="en-US" dirty="0" smtClean="0"/>
              <a:t>  </a:t>
            </a:r>
            <a:r>
              <a:rPr lang="en-US" dirty="0"/>
              <a:t>- Sheraton Hotel – </a:t>
            </a:r>
            <a:r>
              <a:rPr lang="en-US" sz="1600" dirty="0"/>
              <a:t>Vancouver </a:t>
            </a:r>
            <a:endParaRPr lang="en-US" b="1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396" y="132817"/>
            <a:ext cx="12223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192157"/>
            <a:ext cx="600075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E:\CIES 2016\cies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94301"/>
            <a:ext cx="2576513" cy="56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" b="22917"/>
          <a:stretch/>
        </p:blipFill>
        <p:spPr>
          <a:xfrm>
            <a:off x="5143500" y="2469776"/>
            <a:ext cx="3818965" cy="3550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2" name="Title 8"/>
          <p:cNvSpPr>
            <a:spLocks noGrp="1"/>
          </p:cNvSpPr>
          <p:nvPr>
            <p:ph type="title"/>
          </p:nvPr>
        </p:nvSpPr>
        <p:spPr>
          <a:xfrm>
            <a:off x="125896" y="-205581"/>
            <a:ext cx="8332304" cy="815181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ASER PAKISTAN AS AN EXAMPLE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19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8534400" cy="457200"/>
          </a:xfrm>
        </p:spPr>
        <p:txBody>
          <a:bodyPr>
            <a:noAutofit/>
          </a:bodyPr>
          <a:lstStyle/>
          <a:p>
            <a:pPr lvl="0"/>
            <a:r>
              <a:rPr lang="en-US" sz="3000" b="1" dirty="0" smtClean="0"/>
              <a:t>Themes of </a:t>
            </a:r>
            <a:r>
              <a:rPr lang="en-US" sz="3000" b="1" dirty="0" err="1" smtClean="0"/>
              <a:t>ASER</a:t>
            </a:r>
            <a:r>
              <a:rPr lang="en-US" sz="3000" b="1" dirty="0" smtClean="0"/>
              <a:t/>
            </a:r>
            <a:br>
              <a:rPr lang="en-US" sz="3000" b="1" dirty="0" smtClean="0"/>
            </a:br>
            <a:endParaRPr lang="en-US" sz="3000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" t="6230" r="5242" b="6417"/>
          <a:stretch/>
        </p:blipFill>
        <p:spPr>
          <a:xfrm>
            <a:off x="304800" y="1524001"/>
            <a:ext cx="853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7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381000" y="152400"/>
          <a:ext cx="8686800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Left-Right Arrow 3"/>
          <p:cNvSpPr/>
          <p:nvPr/>
        </p:nvSpPr>
        <p:spPr>
          <a:xfrm>
            <a:off x="762000" y="5551714"/>
            <a:ext cx="7570788" cy="816429"/>
          </a:xfrm>
          <a:prstGeom prst="left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Civil </a:t>
            </a:r>
            <a:r>
              <a:rPr lang="en-US" sz="2000" b="1" dirty="0" smtClean="0">
                <a:solidFill>
                  <a:schemeClr val="tx1"/>
                </a:solidFill>
              </a:rPr>
              <a:t>Society and Social Capital Formation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1752" y="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The Rigor &amp; Stages of Mobilization</a:t>
            </a:r>
            <a:endParaRPr lang="en-US" sz="3000" b="1" dirty="0">
              <a:solidFill>
                <a:schemeClr val="accent3">
                  <a:shade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6024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Seeking Stakeholders Attention:</a:t>
            </a:r>
            <a:br>
              <a:rPr lang="en-US" b="1" dirty="0" smtClean="0"/>
            </a:br>
            <a:r>
              <a:rPr lang="en-US" b="1" dirty="0" smtClean="0"/>
              <a:t>Building Social Capital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916784748"/>
              </p:ext>
            </p:extLst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Block Arc 4"/>
          <p:cNvSpPr/>
          <p:nvPr/>
        </p:nvSpPr>
        <p:spPr>
          <a:xfrm>
            <a:off x="2514600" y="1676400"/>
            <a:ext cx="3124200" cy="10668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5181600" y="2133600"/>
            <a:ext cx="685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2286000" y="2133600"/>
            <a:ext cx="685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lock Arc 7"/>
          <p:cNvSpPr/>
          <p:nvPr/>
        </p:nvSpPr>
        <p:spPr>
          <a:xfrm flipV="1">
            <a:off x="3886200" y="5029200"/>
            <a:ext cx="3124200" cy="1219200"/>
          </a:xfrm>
          <a:prstGeom prst="blockArc">
            <a:avLst>
              <a:gd name="adj1" fmla="val 11763777"/>
              <a:gd name="adj2" fmla="val 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 rot="10362561">
            <a:off x="6531797" y="5292025"/>
            <a:ext cx="685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7832672">
            <a:off x="3987160" y="5680304"/>
            <a:ext cx="685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304800" y="228600"/>
          <a:ext cx="79248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058" y="381000"/>
            <a:ext cx="7886700" cy="6096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Informing Politicians &amp; Providing results on </a:t>
            </a:r>
            <a:r>
              <a:rPr lang="en-US" sz="2400" b="1" dirty="0" smtClean="0"/>
              <a:t>constituencies- “what works and why?”   </a:t>
            </a:r>
            <a:endParaRPr lang="en-US" sz="24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538504" y="3312887"/>
            <a:ext cx="8028556" cy="2700790"/>
            <a:chOff x="718005" y="3312887"/>
            <a:chExt cx="10704741" cy="270079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8005" y="3364368"/>
              <a:ext cx="2649309" cy="2649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41576" y="3352851"/>
              <a:ext cx="2667000" cy="2660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721956" y="3312887"/>
              <a:ext cx="2700790" cy="2700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85463" y="3362325"/>
              <a:ext cx="2657504" cy="2651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up 13"/>
          <p:cNvGrpSpPr/>
          <p:nvPr/>
        </p:nvGrpSpPr>
        <p:grpSpPr>
          <a:xfrm>
            <a:off x="738868" y="1799771"/>
            <a:ext cx="7610475" cy="2279879"/>
            <a:chOff x="985157" y="1799770"/>
            <a:chExt cx="10147300" cy="2279879"/>
          </a:xfrm>
        </p:grpSpPr>
        <p:pic>
          <p:nvPicPr>
            <p:cNvPr id="1030" name="Picture 6" descr="D:\Aser\ASER 2014\Presentation\SAHARRRRRRRRRRR\asercardsaftercorrection\Dr. Ahsan Iqbal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85157" y="1799770"/>
              <a:ext cx="1911740" cy="2279879"/>
            </a:xfrm>
            <a:prstGeom prst="rect">
              <a:avLst/>
            </a:prstGeom>
            <a:noFill/>
          </p:spPr>
        </p:pic>
        <p:pic>
          <p:nvPicPr>
            <p:cNvPr id="1031" name="Picture 7" descr="D:\Aser\ASER 2014\Presentation\SAHARRRRRRRRRRR\asercardsaftercorrection\Mehmood Khan Achakzai.jpg"/>
            <p:cNvPicPr>
              <a:picLocks noChangeAspect="1" noChangeArrowheads="1"/>
            </p:cNvPicPr>
            <p:nvPr/>
          </p:nvPicPr>
          <p:blipFill>
            <a:blip r:embed="rId8" cstate="print"/>
            <a:srcRect b="12022"/>
            <a:stretch>
              <a:fillRect/>
            </a:stretch>
          </p:blipFill>
          <p:spPr bwMode="auto">
            <a:xfrm>
              <a:off x="6320292" y="1799770"/>
              <a:ext cx="1923944" cy="2220687"/>
            </a:xfrm>
            <a:prstGeom prst="rect">
              <a:avLst/>
            </a:prstGeom>
            <a:noFill/>
          </p:spPr>
        </p:pic>
        <p:pic>
          <p:nvPicPr>
            <p:cNvPr id="1032" name="Picture 8" descr="D:\Aser\ASER 2014\Presentation\SAHARRRRRRRRRRR\asercardsaftercorrection\Sahibzada Mohammad Yaqub.jpg"/>
            <p:cNvPicPr>
              <a:picLocks noChangeAspect="1" noChangeArrowheads="1"/>
            </p:cNvPicPr>
            <p:nvPr/>
          </p:nvPicPr>
          <p:blipFill>
            <a:blip r:embed="rId9" cstate="print"/>
            <a:srcRect b="25687"/>
            <a:stretch>
              <a:fillRect/>
            </a:stretch>
          </p:blipFill>
          <p:spPr bwMode="auto">
            <a:xfrm>
              <a:off x="8899072" y="1799770"/>
              <a:ext cx="2233385" cy="2179566"/>
            </a:xfrm>
            <a:prstGeom prst="rect">
              <a:avLst/>
            </a:prstGeom>
            <a:noFill/>
          </p:spPr>
        </p:pic>
        <p:pic>
          <p:nvPicPr>
            <p:cNvPr id="1033" name="Picture 9" descr="D:\Aser\ASER 2014\Presentation\SAHARRRRRRRRRRR\asercardsaftercorrection\Dr Arif Alvi.jpg"/>
            <p:cNvPicPr>
              <a:picLocks noChangeAspect="1" noChangeArrowheads="1"/>
            </p:cNvPicPr>
            <p:nvPr/>
          </p:nvPicPr>
          <p:blipFill>
            <a:blip r:embed="rId10" cstate="print"/>
            <a:srcRect b="10455"/>
            <a:stretch>
              <a:fillRect/>
            </a:stretch>
          </p:blipFill>
          <p:spPr bwMode="auto">
            <a:xfrm>
              <a:off x="3809320" y="1799770"/>
              <a:ext cx="1894795" cy="222598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50342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CASE OF </a:t>
            </a:r>
            <a:r>
              <a:rPr lang="en-US" dirty="0" smtClean="0"/>
              <a:t>NAROWAL- Gender Reversal!    </a:t>
            </a:r>
            <a:endParaRPr lang="en-US" dirty="0"/>
          </a:p>
        </p:txBody>
      </p:sp>
      <p:pic>
        <p:nvPicPr>
          <p:cNvPr id="2050" name="Picture 2" descr="E:\CIES 2016\Untitled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839199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2918" y="697468"/>
            <a:ext cx="7552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Politician who Walked the Talk on Gender! Ahsan Iqbal Fed. Minister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02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066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ASER ADVOCACY CAMPAIGN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28600" y="3581400"/>
            <a:ext cx="3733800" cy="15240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A story of partnerships and Citizen Participation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438400"/>
            <a:ext cx="496993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0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124200" y="3886200"/>
            <a:ext cx="2895600" cy="2514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1" y="4038600"/>
            <a:ext cx="2681193" cy="156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52400" y="1143000"/>
            <a:ext cx="2895600" cy="2514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124200" y="1143000"/>
            <a:ext cx="2895600" cy="2514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096000" y="1143000"/>
            <a:ext cx="2895600" cy="2514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52400" y="3886200"/>
            <a:ext cx="2895600" cy="2514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6096000" y="3886200"/>
            <a:ext cx="2895600" cy="2514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1" y="1295400"/>
            <a:ext cx="1295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295401"/>
            <a:ext cx="1295400" cy="19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457200" y="327660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Policy Briefs</a:t>
            </a:r>
            <a:endParaRPr lang="en-US" sz="1600" b="1" dirty="0"/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76600" y="1524000"/>
            <a:ext cx="1752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C:\Users\ita\AppData\Local\Temp\poster4 25-5-2014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35993" flipH="1">
            <a:off x="4680734" y="1567427"/>
            <a:ext cx="1049020" cy="1600200"/>
          </a:xfrm>
          <a:prstGeom prst="rect">
            <a:avLst/>
          </a:prstGeom>
          <a:noFill/>
        </p:spPr>
      </p:pic>
      <p:pic>
        <p:nvPicPr>
          <p:cNvPr id="19" name="Picture 2" descr="C:\Users\ita\AppData\Local\Temp\poster 1 new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20228920" flipH="1">
            <a:off x="3200400" y="1597897"/>
            <a:ext cx="1120140" cy="160020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3581400" y="327660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Posters</a:t>
            </a:r>
            <a:endParaRPr lang="en-US" sz="1600" b="1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324600" y="1371601"/>
            <a:ext cx="2362200" cy="176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6400800" y="3212068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District Report Cards</a:t>
            </a:r>
            <a:endParaRPr lang="en-US" sz="1400" b="1" dirty="0"/>
          </a:p>
        </p:txBody>
      </p:sp>
      <p:pic>
        <p:nvPicPr>
          <p:cNvPr id="24" name="Picture 4" descr="image00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1" y="4876802"/>
            <a:ext cx="2525333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400800" y="5867400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Media Coverage</a:t>
            </a:r>
            <a:endParaRPr lang="en-US" sz="1600" b="1" dirty="0"/>
          </a:p>
        </p:txBody>
      </p:sp>
      <p:pic>
        <p:nvPicPr>
          <p:cNvPr id="26" name="Picture 8" descr="1.gif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00" b="32161"/>
          <a:stretch>
            <a:fillRect/>
          </a:stretch>
        </p:blipFill>
        <p:spPr bwMode="auto">
          <a:xfrm>
            <a:off x="6553200" y="3962400"/>
            <a:ext cx="1905000" cy="83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Participants attending an ASER-Baitakh (Kacheri) in Esan Bhayo Obhri, Sindh on 12, July,2013.jp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381001" y="4114800"/>
            <a:ext cx="2439163" cy="1524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57200" y="5678271"/>
            <a:ext cx="243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ASER </a:t>
            </a:r>
            <a:r>
              <a:rPr lang="en-US" sz="1400" b="1" dirty="0" err="1" smtClean="0"/>
              <a:t>Baithaks</a:t>
            </a:r>
            <a:r>
              <a:rPr lang="en-US" sz="1400" b="1" dirty="0" smtClean="0"/>
              <a:t> </a:t>
            </a:r>
          </a:p>
          <a:p>
            <a:pPr algn="ctr"/>
            <a:r>
              <a:rPr lang="en-US" sz="1400" b="1" dirty="0" smtClean="0"/>
              <a:t>(Community Gatherings)</a:t>
            </a:r>
            <a:endParaRPr lang="en-US" sz="1400" b="1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4038601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429000" y="5715002"/>
            <a:ext cx="243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Videos: Politicians Knocking on the Door for Education</a:t>
            </a:r>
            <a:endParaRPr lang="en-US" sz="1400" b="1" dirty="0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1905000" y="152400"/>
            <a:ext cx="6324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Citizens Involved in Research &amp; Advocacy</a:t>
            </a:r>
          </a:p>
        </p:txBody>
      </p:sp>
    </p:spTree>
    <p:extLst>
      <p:ext uri="{BB962C8B-B14F-4D97-AF65-F5344CB8AC3E}">
        <p14:creationId xmlns:p14="http://schemas.microsoft.com/office/powerpoint/2010/main" val="295913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" b="12812"/>
          <a:stretch/>
        </p:blipFill>
        <p:spPr>
          <a:xfrm>
            <a:off x="-32657" y="-32657"/>
            <a:ext cx="92202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5661" y="838200"/>
            <a:ext cx="8563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ASER </a:t>
            </a:r>
            <a:r>
              <a:rPr lang="en-US" sz="3200" b="1" dirty="0" smtClean="0">
                <a:solidFill>
                  <a:schemeClr val="bg1"/>
                </a:solidFill>
              </a:rPr>
              <a:t>FOR LEARNING </a:t>
            </a:r>
            <a:r>
              <a:rPr lang="en-US" sz="3200" b="1" dirty="0" smtClean="0">
                <a:solidFill>
                  <a:schemeClr val="bg1"/>
                </a:solidFill>
              </a:rPr>
              <a:t>IMPROVEMENT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84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Introduction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61872"/>
            <a:ext cx="4191000" cy="5062728"/>
          </a:xfrm>
        </p:spPr>
        <p:txBody>
          <a:bodyPr>
            <a:noAutofit/>
          </a:bodyPr>
          <a:lstStyle/>
          <a:p>
            <a:pPr algn="just"/>
            <a:r>
              <a:rPr lang="en-US" sz="1800" dirty="0"/>
              <a:t>Pakistan is at the </a:t>
            </a:r>
            <a:r>
              <a:rPr lang="en-US" sz="1800" dirty="0" err="1"/>
              <a:t>centre</a:t>
            </a:r>
            <a:r>
              <a:rPr lang="en-US" sz="1800" dirty="0"/>
              <a:t> of unmet global MDG/EFA targets &amp; OOSC- takes second position after </a:t>
            </a:r>
            <a:r>
              <a:rPr lang="en-US" sz="1800" dirty="0" smtClean="0"/>
              <a:t>Nigeria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 smtClean="0"/>
              <a:t>The </a:t>
            </a:r>
            <a:r>
              <a:rPr lang="en-US" sz="1800" dirty="0"/>
              <a:t>18th Amendment (Article 25-A) made in 2010 to the constitution of Pakistan declares education as a fundamental right guaranteed by the </a:t>
            </a:r>
            <a:r>
              <a:rPr lang="en-US" sz="1800" dirty="0" smtClean="0"/>
              <a:t>State</a:t>
            </a:r>
          </a:p>
          <a:p>
            <a:pPr algn="just"/>
            <a:endParaRPr lang="en-US" sz="1800" dirty="0"/>
          </a:p>
          <a:p>
            <a:pPr algn="just"/>
            <a:r>
              <a:rPr lang="en-US" sz="1800" dirty="0"/>
              <a:t>3 out of 4 provinces and federal areas have legislated to implement Article 25-A- rules just being </a:t>
            </a:r>
            <a:r>
              <a:rPr lang="en-US" sz="1800" dirty="0" smtClean="0"/>
              <a:t>framed.</a:t>
            </a:r>
          </a:p>
          <a:p>
            <a:pPr algn="just"/>
            <a:r>
              <a:rPr lang="en-US" sz="1800" dirty="0" smtClean="0"/>
              <a:t> </a:t>
            </a:r>
            <a:endParaRPr lang="en-US" sz="1800" dirty="0"/>
          </a:p>
          <a:p>
            <a:pPr algn="just"/>
            <a:r>
              <a:rPr lang="en-US" sz="1800" dirty="0"/>
              <a:t>Innovations are being tested to address challenges of learning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27425" y="1768574"/>
            <a:ext cx="5061151" cy="411479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Citizens’ Movement for Quality Education (CMQE) </a:t>
            </a:r>
            <a:endParaRPr lang="en-US" sz="28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0" y="5367375"/>
            <a:ext cx="9144000" cy="1387929"/>
          </a:xfrm>
          <a:prstGeom prst="rect">
            <a:avLst/>
          </a:prstGeom>
        </p:spPr>
        <p:txBody>
          <a:bodyPr vert="horz" lIns="81635" tIns="40817" rIns="81635" bIns="40817" rtlCol="0">
            <a:noAutofit/>
          </a:bodyPr>
          <a:lstStyle/>
          <a:p>
            <a:pPr marL="306132" marR="0" lvl="0" indent="-160153" algn="ctr" defTabSz="8163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Citizens</a:t>
            </a:r>
            <a:r>
              <a:rPr lang="en-US" sz="1800" b="1" dirty="0" smtClean="0">
                <a:latin typeface="Arial" charset="0"/>
                <a:cs typeface="Arial" charset="0"/>
              </a:rPr>
              <a:t>’ Movement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For Quality Education (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CMQE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</a:p>
          <a:p>
            <a:pPr marL="306132" marR="0" lvl="0" indent="-160153" algn="ctr" defTabSz="8163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Nationwide scalable campaigns triggered by evidence on quality and access  </a:t>
            </a:r>
          </a:p>
          <a:p>
            <a:pPr marL="306132" marR="0" lvl="0" indent="-160153" algn="ctr" defTabSz="81635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Alliances &amp; Partnerships are at heart of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ITA's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work</a:t>
            </a:r>
          </a:p>
        </p:txBody>
      </p:sp>
      <p:graphicFrame>
        <p:nvGraphicFramePr>
          <p:cNvPr id="18" name="Diagram 17"/>
          <p:cNvGraphicFramePr/>
          <p:nvPr/>
        </p:nvGraphicFramePr>
        <p:xfrm>
          <a:off x="381001" y="1593619"/>
          <a:ext cx="4953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1143017" y="3270019"/>
            <a:ext cx="3641501" cy="165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5" tIns="40817" rIns="81635" bIns="40817">
            <a:spAutoFit/>
          </a:bodyPr>
          <a:lstStyle/>
          <a:p>
            <a:r>
              <a:rPr lang="en-US" sz="1800" dirty="0"/>
              <a:t>             </a:t>
            </a:r>
            <a:r>
              <a:rPr lang="en-US" sz="1800" b="1" dirty="0">
                <a:solidFill>
                  <a:schemeClr val="bg1"/>
                </a:solidFill>
              </a:rPr>
              <a:t>A		</a:t>
            </a:r>
            <a:endParaRPr lang="en-US" sz="1800" b="1" dirty="0" smtClean="0">
              <a:solidFill>
                <a:schemeClr val="bg1"/>
              </a:solidFill>
            </a:endParaRPr>
          </a:p>
          <a:p>
            <a:r>
              <a:rPr lang="en-US" sz="1800" b="1" dirty="0" smtClean="0">
                <a:solidFill>
                  <a:schemeClr val="bg1"/>
                </a:solidFill>
              </a:rPr>
              <a:t>             S	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             </a:t>
            </a:r>
            <a:r>
              <a:rPr lang="en-US" sz="1800" b="1" dirty="0">
                <a:solidFill>
                  <a:schemeClr val="bg1"/>
                </a:solidFill>
              </a:rPr>
              <a:t>E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             R</a:t>
            </a:r>
            <a:r>
              <a:rPr lang="en-US" sz="2100" b="1" dirty="0">
                <a:solidFill>
                  <a:schemeClr val="bg1"/>
                </a:solidFill>
              </a:rPr>
              <a:t> </a:t>
            </a:r>
          </a:p>
          <a:p>
            <a:endParaRPr lang="en-US" sz="1000" b="1" dirty="0">
              <a:solidFill>
                <a:schemeClr val="bg1"/>
              </a:solidFill>
            </a:endParaRPr>
          </a:p>
          <a:p>
            <a:endParaRPr lang="en-US" sz="700" b="1" dirty="0">
              <a:solidFill>
                <a:schemeClr val="bg1"/>
              </a:solidFill>
            </a:endParaRPr>
          </a:p>
          <a:p>
            <a:r>
              <a:rPr lang="en-US" sz="1000" b="1" dirty="0">
                <a:solidFill>
                  <a:schemeClr val="bg1"/>
                </a:solidFill>
              </a:rPr>
              <a:t>Annual Status of Education Report</a:t>
            </a:r>
          </a:p>
        </p:txBody>
      </p:sp>
      <p:pic>
        <p:nvPicPr>
          <p:cNvPr id="20" name="Picture 8" descr="cmqe logo.gif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486400" y="1974621"/>
            <a:ext cx="2878138" cy="309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446458"/>
            <a:ext cx="2919481" cy="2067060"/>
          </a:xfrm>
          <a:prstGeom prst="rect">
            <a:avLst/>
          </a:prstGeom>
          <a:noFill/>
          <a:ln w="9525" cmpd="thinThick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</p:pic>
      <p:sp>
        <p:nvSpPr>
          <p:cNvPr id="6" name="TextBox 5"/>
          <p:cNvSpPr txBox="1"/>
          <p:nvPr/>
        </p:nvSpPr>
        <p:spPr>
          <a:xfrm>
            <a:off x="158936" y="3638949"/>
            <a:ext cx="2953527" cy="923330"/>
          </a:xfrm>
          <a:prstGeom prst="rect">
            <a:avLst/>
          </a:prstGeom>
          <a:noFill/>
          <a:ln w="381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Policy Dialogues</a:t>
            </a:r>
            <a:r>
              <a:rPr lang="en-US" sz="1200" dirty="0"/>
              <a:t>: </a:t>
            </a:r>
            <a:r>
              <a:rPr lang="en-US" sz="1050" dirty="0"/>
              <a:t>A series of Dialogues were held across Pakistan to highlight and understand the status of RTE from the perspective of the government bodies, civil society, NGOs and all stakeholders</a:t>
            </a:r>
          </a:p>
        </p:txBody>
      </p:sp>
      <p:pic>
        <p:nvPicPr>
          <p:cNvPr id="1026" name="Picture 2" descr="C:\Users\hp\Desktop\Zaynah\WORLD AT SCHOOL (AWAS)\GYA (Pakistan)\Pakistan Chapter\EYA LAUNCH 2014\POST EVENT\Launch pictures\DSC_05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099" y="1485094"/>
            <a:ext cx="2499307" cy="1599470"/>
          </a:xfrm>
          <a:prstGeom prst="rect">
            <a:avLst/>
          </a:prstGeom>
          <a:noFill/>
          <a:ln w="9525" cmpd="thinThick">
            <a:solidFill>
              <a:schemeClr val="accent2">
                <a:lumMod val="60000"/>
                <a:lumOff val="40000"/>
              </a:schemeClr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45026" y="3210988"/>
            <a:ext cx="3688186" cy="923330"/>
          </a:xfrm>
          <a:prstGeom prst="rect">
            <a:avLst/>
          </a:prstGeom>
          <a:noFill/>
          <a:ln w="381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</a:rPr>
              <a:t>Education Youth Ambassadors</a:t>
            </a:r>
            <a:r>
              <a:rPr lang="en-US" sz="1050" dirty="0"/>
              <a:t>: September 22</a:t>
            </a:r>
            <a:r>
              <a:rPr lang="en-US" sz="1050" baseline="30000" dirty="0"/>
              <a:t>nd</a:t>
            </a:r>
            <a:r>
              <a:rPr lang="en-US" sz="1050" dirty="0"/>
              <a:t> 2014, saw the birth of the Education Youth Ambassadors in Pakistan launched in Collaboration with A World at School (AWAS), an initiative by Sir Gordon Brown, Special Envoy for Education with the UN Secretary General</a:t>
            </a:r>
          </a:p>
        </p:txBody>
      </p:sp>
      <p:pic>
        <p:nvPicPr>
          <p:cNvPr id="1027" name="Picture 3" descr="C:\Users\hp\Desktop\Zaynah\WORLD AT SCHOOL (AWAS)\GYA (Pakistan)\Pakistan Chapter\#Up forSchool\Up for School FINAL\FINAL\Up4School material\posters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122" y="1817348"/>
            <a:ext cx="892113" cy="136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Zaynah\WORLD AT SCHOOL (AWAS)\GYA (Pakistan)\Pakistan Chapter\#Up forSchool\Up for School FINAL\FINAL\Up4School material\posters - Copy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407" y="1817348"/>
            <a:ext cx="903425" cy="136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32913" y="4208729"/>
            <a:ext cx="1177613" cy="1569660"/>
          </a:xfrm>
          <a:prstGeom prst="rect">
            <a:avLst/>
          </a:prstGeom>
          <a:noFill/>
          <a:ln w="381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#Up4School: </a:t>
            </a:r>
            <a:r>
              <a:rPr lang="en-US" sz="1050" dirty="0"/>
              <a:t>Pakistan to break all records by collection 3 million signatures in support of making the Right of Education to ALL.</a:t>
            </a:r>
          </a:p>
        </p:txBody>
      </p:sp>
      <p:pic>
        <p:nvPicPr>
          <p:cNvPr id="1029" name="Picture 5" descr="C:\Users\hp\Desktop\Zaynah\GORDON BROWN Initiatives (2014)\CEO meeting pics\IMG_03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976" y="4414926"/>
            <a:ext cx="1658752" cy="1173719"/>
          </a:xfrm>
          <a:prstGeom prst="rect">
            <a:avLst/>
          </a:prstGeom>
          <a:noFill/>
          <a:ln w="9525" cmpd="sng">
            <a:solidFill>
              <a:schemeClr val="accent1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616719" y="4350477"/>
            <a:ext cx="2045326" cy="923330"/>
          </a:xfrm>
          <a:prstGeom prst="rect">
            <a:avLst/>
          </a:prstGeom>
          <a:noFill/>
          <a:ln w="381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Global Business for Coalition</a:t>
            </a:r>
            <a:r>
              <a:rPr lang="en-US" sz="1050" dirty="0"/>
              <a:t>: Private sector cooperation across Pakistan have joined hands under one umbrella to further the cause of education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4607" y="4710274"/>
            <a:ext cx="2977856" cy="10849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Education Countdown: </a:t>
            </a:r>
          </a:p>
          <a:p>
            <a:r>
              <a:rPr lang="en-US" sz="1050" dirty="0"/>
              <a:t>1. Provide Safe schools in emergencies</a:t>
            </a:r>
          </a:p>
          <a:p>
            <a:r>
              <a:rPr lang="en-US" sz="1050" dirty="0"/>
              <a:t>2. Stop Child Marriage</a:t>
            </a:r>
          </a:p>
          <a:p>
            <a:r>
              <a:rPr lang="en-US" sz="1050" dirty="0"/>
              <a:t>3. Abolish Child Labor</a:t>
            </a:r>
          </a:p>
          <a:p>
            <a:r>
              <a:rPr lang="en-US" sz="1050" dirty="0"/>
              <a:t>4. End discrimination against girls</a:t>
            </a:r>
          </a:p>
          <a:p>
            <a:r>
              <a:rPr lang="en-US" sz="1050" dirty="0"/>
              <a:t>5. Teacher training</a:t>
            </a:r>
          </a:p>
        </p:txBody>
      </p:sp>
      <p:pic>
        <p:nvPicPr>
          <p:cNvPr id="14" name="Picture 13" descr="ASER log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72450" y="5374625"/>
            <a:ext cx="666420" cy="43819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143000" y="4457700"/>
            <a:ext cx="685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Right To Education Campaign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52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886700" cy="1023031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Education Youth Ambassadors (EYAs)</a:t>
            </a:r>
            <a:endParaRPr lang="en-US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724400"/>
          </a:xfrm>
        </p:spPr>
        <p:txBody>
          <a:bodyPr>
            <a:noAutofit/>
          </a:bodyPr>
          <a:lstStyle/>
          <a:p>
            <a:pPr algn="just"/>
            <a:r>
              <a:rPr lang="en-US" sz="1800" b="1" dirty="0" smtClean="0"/>
              <a:t>400 </a:t>
            </a:r>
            <a:r>
              <a:rPr lang="en-US" sz="1800" b="1" dirty="0" smtClean="0"/>
              <a:t>youth ambassadors campaigning in Pakistan for education. </a:t>
            </a:r>
          </a:p>
          <a:p>
            <a:pPr algn="just"/>
            <a:r>
              <a:rPr lang="en-US" sz="1800" b="1" u="sng" dirty="0" smtClean="0"/>
              <a:t>#Activities- Many .. </a:t>
            </a:r>
            <a:endParaRPr lang="en-US" sz="1800" b="1" u="sng" dirty="0" smtClean="0"/>
          </a:p>
          <a:p>
            <a:pPr algn="just"/>
            <a:r>
              <a:rPr lang="en-US" sz="1600" b="1" dirty="0" smtClean="0"/>
              <a:t>- </a:t>
            </a:r>
            <a:r>
              <a:rPr lang="en-US" sz="1600" b="1" dirty="0" err="1"/>
              <a:t>UpForSchool</a:t>
            </a:r>
            <a:r>
              <a:rPr lang="en-US" sz="1600" b="1" dirty="0"/>
              <a:t> </a:t>
            </a:r>
            <a:r>
              <a:rPr lang="en-US" sz="1600" b="1" dirty="0" smtClean="0"/>
              <a:t>Signatures –collected and presented </a:t>
            </a:r>
            <a:r>
              <a:rPr lang="en-US" sz="1600" dirty="0" smtClean="0"/>
              <a:t>2.2 </a:t>
            </a:r>
            <a:r>
              <a:rPr lang="en-US" sz="1600" dirty="0"/>
              <a:t>Million #</a:t>
            </a:r>
            <a:r>
              <a:rPr lang="en-US" sz="1600" dirty="0" err="1"/>
              <a:t>UpForSchool</a:t>
            </a:r>
            <a:r>
              <a:rPr lang="en-US" sz="1600" dirty="0"/>
              <a:t> signatures to </a:t>
            </a:r>
            <a:r>
              <a:rPr lang="en-US" sz="1600" dirty="0" smtClean="0"/>
              <a:t>parliamentarians urging action  for education !</a:t>
            </a:r>
            <a:endParaRPr lang="en-US" sz="1600" dirty="0"/>
          </a:p>
          <a:p>
            <a:pPr marL="0" indent="0" algn="just">
              <a:buNone/>
            </a:pPr>
            <a:r>
              <a:rPr lang="en-US" sz="1600" b="1" dirty="0" smtClean="0"/>
              <a:t>-    RTE Implementation  across Pakistan  </a:t>
            </a:r>
          </a:p>
          <a:p>
            <a:pPr algn="just">
              <a:buFontTx/>
              <a:buChar char="-"/>
            </a:pPr>
            <a:r>
              <a:rPr lang="en-US" sz="1600" b="1" dirty="0" smtClean="0"/>
              <a:t>NEP</a:t>
            </a:r>
            <a:r>
              <a:rPr lang="en-US" sz="1600" b="1" dirty="0" smtClean="0"/>
              <a:t>: </a:t>
            </a:r>
            <a:r>
              <a:rPr lang="en-US" sz="1600" dirty="0" smtClean="0"/>
              <a:t>EYAs engaged in consultative meetings for NEP 2016 from all over the country.</a:t>
            </a:r>
            <a:r>
              <a:rPr lang="en-US" sz="1600" dirty="0"/>
              <a:t> </a:t>
            </a:r>
            <a:r>
              <a:rPr lang="en-US" sz="1600" dirty="0" smtClean="0"/>
              <a:t>-   </a:t>
            </a:r>
            <a:r>
              <a:rPr lang="en-US" sz="1600" b="1" dirty="0" smtClean="0"/>
              <a:t>SDGs: </a:t>
            </a:r>
            <a:r>
              <a:rPr lang="en-US" sz="1600" dirty="0" smtClean="0"/>
              <a:t>EYAs in Sindh and KPK trained regarding the SDGs, more training sessions coming up soon.</a:t>
            </a:r>
          </a:p>
          <a:p>
            <a:pPr algn="just">
              <a:buFontTx/>
              <a:buChar char="-"/>
            </a:pPr>
            <a:r>
              <a:rPr lang="en-US" sz="1600" b="1" dirty="0" smtClean="0"/>
              <a:t>Enrolment Campaigns </a:t>
            </a:r>
            <a:r>
              <a:rPr lang="en-US" sz="1600" dirty="0" smtClean="0"/>
              <a:t>in their regions  2016.</a:t>
            </a:r>
            <a:endParaRPr lang="en-US" sz="1600" dirty="0" smtClean="0"/>
          </a:p>
          <a:p>
            <a:pPr algn="just">
              <a:buFontTx/>
              <a:buChar char="-"/>
            </a:pPr>
            <a:r>
              <a:rPr lang="en-US" sz="1600" b="1" dirty="0" smtClean="0"/>
              <a:t>Safe Schools  </a:t>
            </a:r>
            <a:r>
              <a:rPr lang="en-US" sz="1600" b="1" dirty="0" smtClean="0"/>
              <a:t>in KPK and FATA </a:t>
            </a:r>
            <a:r>
              <a:rPr lang="en-US" sz="1600" dirty="0" smtClean="0"/>
              <a:t>regrouped to take </a:t>
            </a:r>
            <a:r>
              <a:rPr lang="en-US" sz="1600" dirty="0" smtClean="0"/>
              <a:t>initiatives in Schools – Universities and Emergencies –</a:t>
            </a:r>
          </a:p>
          <a:p>
            <a:pPr algn="just">
              <a:buFontTx/>
              <a:buChar char="-"/>
            </a:pPr>
            <a:r>
              <a:rPr lang="en-US" sz="1600" b="1" dirty="0" smtClean="0"/>
              <a:t>Ending Child Marriages </a:t>
            </a:r>
          </a:p>
          <a:p>
            <a:pPr algn="just">
              <a:buFontTx/>
              <a:buChar char="-"/>
            </a:pPr>
            <a:r>
              <a:rPr lang="en-US" sz="1600" b="1" dirty="0" smtClean="0"/>
              <a:t>Tracking schools – missing teachers and facilities </a:t>
            </a:r>
          </a:p>
          <a:p>
            <a:pPr algn="just">
              <a:buFontTx/>
              <a:buChar char="-"/>
            </a:pPr>
            <a:r>
              <a:rPr lang="en-US" sz="1600" b="1" dirty="0" smtClean="0"/>
              <a:t>Mobilizing Parliamentarians </a:t>
            </a:r>
          </a:p>
          <a:p>
            <a:pPr algn="just">
              <a:buFontTx/>
              <a:buChar char="-"/>
            </a:pPr>
            <a:r>
              <a:rPr lang="en-US" sz="1600" b="1" dirty="0" smtClean="0"/>
              <a:t>ASER II – learning improvement  </a:t>
            </a:r>
            <a:endParaRPr lang="en-US" sz="1600" b="1" dirty="0" smtClean="0"/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02851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0165"/>
            <a:ext cx="4648200" cy="5030635"/>
          </a:xfrm>
        </p:spPr>
        <p:txBody>
          <a:bodyPr>
            <a:normAutofit fontScale="85000" lnSpcReduction="10000"/>
          </a:bodyPr>
          <a:lstStyle/>
          <a:p>
            <a:pPr algn="just"/>
            <a:endParaRPr lang="en-US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just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EYAs on the March! </a:t>
            </a:r>
            <a:endParaRPr lang="en-US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en-US" sz="1500" dirty="0" smtClean="0"/>
              <a:t>- </a:t>
            </a:r>
            <a:r>
              <a:rPr lang="en-US" sz="2000" dirty="0"/>
              <a:t>6 EYAs participated in the </a:t>
            </a:r>
            <a:r>
              <a:rPr lang="en-US" sz="2000" b="1" dirty="0"/>
              <a:t>UNGA</a:t>
            </a:r>
            <a:r>
              <a:rPr lang="en-US" sz="2000" dirty="0"/>
              <a:t> and presented their work along with forming links for future collaborations.</a:t>
            </a:r>
          </a:p>
          <a:p>
            <a:pPr marL="0" indent="0" algn="just">
              <a:buNone/>
            </a:pPr>
            <a:r>
              <a:rPr lang="en-US" sz="2000" dirty="0"/>
              <a:t>- EYAs appointed as </a:t>
            </a:r>
            <a:r>
              <a:rPr lang="en-US" sz="2000" b="1" dirty="0"/>
              <a:t>Youth Parliamentarians </a:t>
            </a:r>
            <a:r>
              <a:rPr lang="en-US" sz="2000" dirty="0"/>
              <a:t>throughout the country.</a:t>
            </a:r>
          </a:p>
          <a:p>
            <a:pPr marL="0" indent="0" algn="just">
              <a:buNone/>
            </a:pPr>
            <a:r>
              <a:rPr lang="en-US" sz="2000" dirty="0"/>
              <a:t>- EYAs </a:t>
            </a:r>
            <a:r>
              <a:rPr lang="en-US" sz="2000" b="1" dirty="0" smtClean="0"/>
              <a:t>involved </a:t>
            </a:r>
            <a:r>
              <a:rPr lang="en-US" sz="2000" b="1" dirty="0"/>
              <a:t>as trainers </a:t>
            </a:r>
            <a:r>
              <a:rPr lang="en-US" sz="2000" dirty="0"/>
              <a:t>in various training workshop opportunities conducted by ITA to lead groups on global citizenship, leadership and effective communication.</a:t>
            </a:r>
          </a:p>
          <a:p>
            <a:pPr algn="just"/>
            <a:r>
              <a:rPr lang="en-US" sz="2000" b="1" dirty="0"/>
              <a:t>First EYA Publication</a:t>
            </a:r>
          </a:p>
          <a:p>
            <a:pPr algn="just">
              <a:buFontTx/>
              <a:buChar char="-"/>
            </a:pPr>
            <a:r>
              <a:rPr lang="en-US" sz="2000" dirty="0"/>
              <a:t>EYA Booklet, Meet Our EYAs, published last month and presented at the UNGA featuring 10 EYAs and their work</a:t>
            </a:r>
            <a:r>
              <a:rPr lang="en-US" sz="2000" dirty="0" smtClean="0"/>
              <a:t>. May be viewed </a:t>
            </a:r>
            <a:r>
              <a:rPr lang="en-US" sz="2000" dirty="0"/>
              <a:t>here: </a:t>
            </a:r>
            <a:r>
              <a:rPr lang="en-US" sz="2000" dirty="0">
                <a:hlinkClick r:id="rId2"/>
              </a:rPr>
              <a:t>http://rtepakistan.org/wp-content/uploads/2015/09/booklet-eya-stories-1.pdf</a:t>
            </a:r>
            <a:endParaRPr lang="en-US" sz="2000" dirty="0"/>
          </a:p>
          <a:p>
            <a:pPr>
              <a:buFontTx/>
              <a:buChar char="-"/>
            </a:pPr>
            <a:endParaRPr lang="en-US" sz="2400" dirty="0"/>
          </a:p>
          <a:p>
            <a:endParaRPr lang="en-US" dirty="0"/>
          </a:p>
        </p:txBody>
      </p:sp>
      <p:pic>
        <p:nvPicPr>
          <p:cNvPr id="1026" name="Picture 2" descr="E:\CIES 2016\FINAL ppt\a752e3ac2650a50de3_dem6iiwv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4132679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5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229600" cy="9445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National Education Policy (NEP) 2016</a:t>
            </a:r>
            <a:b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en-US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18822"/>
            <a:ext cx="8229600" cy="5439178"/>
          </a:xfrm>
        </p:spPr>
        <p:txBody>
          <a:bodyPr>
            <a:noAutofit/>
          </a:bodyPr>
          <a:lstStyle/>
          <a:p>
            <a:pPr algn="just"/>
            <a:r>
              <a:rPr lang="en-US" sz="1800" b="1" i="1" dirty="0" smtClean="0">
                <a:latin typeface="+mj-lt"/>
              </a:rPr>
              <a:t>Objective:  ITA </a:t>
            </a:r>
            <a:r>
              <a:rPr lang="en-US" sz="1800" dirty="0" smtClean="0">
                <a:latin typeface="+mj-lt"/>
              </a:rPr>
              <a:t>engaged </a:t>
            </a:r>
            <a:r>
              <a:rPr lang="en-US" sz="1800" dirty="0">
                <a:latin typeface="+mj-lt"/>
              </a:rPr>
              <a:t>with focused </a:t>
            </a:r>
            <a:r>
              <a:rPr lang="en-US" sz="1800" dirty="0" smtClean="0">
                <a:latin typeface="+mj-lt"/>
              </a:rPr>
              <a:t>youth stakeholders through </a:t>
            </a:r>
            <a:r>
              <a:rPr lang="en-US" sz="1800" dirty="0">
                <a:latin typeface="+mj-lt"/>
              </a:rPr>
              <a:t>consultations, face to face </a:t>
            </a:r>
            <a:r>
              <a:rPr lang="en-US" sz="1800" dirty="0" smtClean="0">
                <a:latin typeface="+mj-lt"/>
              </a:rPr>
              <a:t>and </a:t>
            </a:r>
            <a:r>
              <a:rPr lang="en-US" sz="1800" dirty="0">
                <a:latin typeface="+mj-lt"/>
              </a:rPr>
              <a:t>social media for the  NEP 2016  ensuring links with 25 A and the Sustainable Development Goal </a:t>
            </a:r>
            <a:r>
              <a:rPr lang="en-US" sz="1800" dirty="0" smtClean="0">
                <a:latin typeface="+mj-lt"/>
              </a:rPr>
              <a:t>(SDG) No </a:t>
            </a:r>
            <a:r>
              <a:rPr lang="en-US" sz="1800" dirty="0">
                <a:latin typeface="+mj-lt"/>
              </a:rPr>
              <a:t>4 for voice and recommendations. </a:t>
            </a:r>
            <a:endParaRPr lang="en-US" sz="1800" dirty="0" smtClean="0">
              <a:latin typeface="+mj-lt"/>
            </a:endParaRPr>
          </a:p>
          <a:p>
            <a:pPr algn="just"/>
            <a:r>
              <a:rPr lang="en-US" sz="1800" b="1" i="1" dirty="0" smtClean="0">
                <a:latin typeface="+mj-lt"/>
              </a:rPr>
              <a:t>Progress:</a:t>
            </a:r>
            <a:r>
              <a:rPr lang="en-US" sz="1800" dirty="0" smtClean="0">
                <a:latin typeface="+mj-lt"/>
              </a:rPr>
              <a:t> 13 consultation sessions across Pakistan supported by UNDP &amp; Dubai Cares</a:t>
            </a:r>
          </a:p>
          <a:p>
            <a:pPr algn="just"/>
            <a:r>
              <a:rPr lang="en-US" sz="1800" dirty="0" smtClean="0">
                <a:latin typeface="+mj-lt"/>
              </a:rPr>
              <a:t>Attended by over 900 participants including youth, teachers and administrative staff, civil society member, government officials, and media personnel </a:t>
            </a:r>
          </a:p>
          <a:p>
            <a:pPr algn="just"/>
            <a:r>
              <a:rPr lang="en-US" sz="1800" dirty="0" smtClean="0">
                <a:latin typeface="+mj-lt"/>
              </a:rPr>
              <a:t>ITA leading this advocacy /engagement of citizens with local partners &amp; teachers  </a:t>
            </a:r>
          </a:p>
          <a:p>
            <a:pPr algn="just"/>
            <a:r>
              <a:rPr lang="en-US" sz="1800" dirty="0" smtClean="0">
                <a:latin typeface="+mj-lt"/>
              </a:rPr>
              <a:t>Developed hugely resourced  NEP website </a:t>
            </a:r>
            <a:r>
              <a:rPr lang="en-US" sz="1800" dirty="0" smtClean="0">
                <a:latin typeface="+mj-lt"/>
                <a:hlinkClick r:id="rId2"/>
              </a:rPr>
              <a:t>http://itacec.org/nep.php</a:t>
            </a:r>
            <a:r>
              <a:rPr lang="en-US" sz="1800" dirty="0" smtClean="0">
                <a:latin typeface="+mj-lt"/>
              </a:rPr>
              <a:t> </a:t>
            </a:r>
          </a:p>
          <a:p>
            <a:pPr algn="just"/>
            <a:r>
              <a:rPr lang="en-US" sz="1800" dirty="0">
                <a:latin typeface="+mj-lt"/>
              </a:rPr>
              <a:t>The reports/recommendations of each consultation </a:t>
            </a:r>
            <a:r>
              <a:rPr lang="en-US" sz="1800" dirty="0" smtClean="0">
                <a:latin typeface="+mj-lt"/>
              </a:rPr>
              <a:t>formally </a:t>
            </a:r>
            <a:r>
              <a:rPr lang="en-US" sz="1800" dirty="0">
                <a:latin typeface="+mj-lt"/>
              </a:rPr>
              <a:t>signed off by the provinces and federal government representatives, </a:t>
            </a:r>
            <a:r>
              <a:rPr lang="en-US" sz="1800" dirty="0" smtClean="0">
                <a:latin typeface="+mj-lt"/>
              </a:rPr>
              <a:t>to ensure recommendations are  </a:t>
            </a:r>
            <a:r>
              <a:rPr lang="en-US" sz="1800" dirty="0">
                <a:latin typeface="+mj-lt"/>
              </a:rPr>
              <a:t>integrated within specific segments of the NEP 2016</a:t>
            </a:r>
            <a:r>
              <a:rPr lang="en-US" sz="1800" dirty="0" smtClean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725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-114459"/>
            <a:ext cx="10058400" cy="754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/>
          <p:cNvGraphicFramePr/>
          <p:nvPr>
            <p:extLst/>
          </p:nvPr>
        </p:nvGraphicFramePr>
        <p:xfrm>
          <a:off x="381000" y="1196975"/>
          <a:ext cx="8600209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32657" y="1219200"/>
            <a:ext cx="8763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000" dirty="0" smtClean="0">
                <a:solidFill>
                  <a:srgbClr val="FF0000"/>
                </a:solidFill>
              </a:rPr>
              <a:t>23 </a:t>
            </a:r>
            <a:r>
              <a:rPr lang="en-US" sz="2000" dirty="0">
                <a:solidFill>
                  <a:srgbClr val="FF0000"/>
                </a:solidFill>
              </a:rPr>
              <a:t>CLFs attended by 500,000 </a:t>
            </a:r>
            <a:r>
              <a:rPr lang="en-US" sz="2000" dirty="0" smtClean="0">
                <a:solidFill>
                  <a:srgbClr val="FF0000"/>
                </a:solidFill>
              </a:rPr>
              <a:t>so far.. </a:t>
            </a:r>
            <a:r>
              <a:rPr lang="en-US" sz="2000" dirty="0">
                <a:solidFill>
                  <a:srgbClr val="FF0000"/>
                </a:solidFill>
              </a:rPr>
              <a:t>!  </a:t>
            </a:r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185057" y="-114459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The CLF Journey-its nuts and bolts &amp; roll out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Overwhelming Response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40739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315200" cy="6858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Learning for Access Program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2917208" cy="3739487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en-US" sz="3600" dirty="0" smtClean="0"/>
              <a:t>The program builds on  Five Dimensions of Exclusion framework; targets children of Dimensions 1, 2, 3 &amp; 4</a:t>
            </a:r>
          </a:p>
          <a:p>
            <a:pPr algn="just"/>
            <a:r>
              <a:rPr lang="en-US" sz="3600" dirty="0" smtClean="0"/>
              <a:t>For learning levels it is implemented at village level for one year duration in two phases</a:t>
            </a:r>
          </a:p>
          <a:p>
            <a:pPr algn="just"/>
            <a:r>
              <a:rPr lang="en-US" sz="3600" dirty="0" smtClean="0"/>
              <a:t>For ECE it is implemented for 2 years in the same locality &amp; schools </a:t>
            </a:r>
          </a:p>
          <a:p>
            <a:endParaRPr lang="en-US" dirty="0"/>
          </a:p>
        </p:txBody>
      </p:sp>
      <p:pic>
        <p:nvPicPr>
          <p:cNvPr id="4" name="Picture 3" descr="framework.PNG"/>
          <p:cNvPicPr/>
          <p:nvPr/>
        </p:nvPicPr>
        <p:blipFill>
          <a:blip r:embed="rId2" cstate="print"/>
          <a:srcRect t="8929"/>
          <a:stretch>
            <a:fillRect/>
          </a:stretch>
        </p:blipFill>
        <p:spPr>
          <a:xfrm>
            <a:off x="3582537" y="1676400"/>
            <a:ext cx="5315804" cy="440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4951" y="1595022"/>
            <a:ext cx="87766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Mainstreaming OOSC by Identifying the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‘as is’ learning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levels of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children.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AutoNum type="arabicParenR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Targeting potential drop outs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in school children at risk from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grades 3-4-5</a:t>
            </a:r>
          </a:p>
          <a:p>
            <a:pPr marL="457200" indent="-457200">
              <a:buAutoNum type="arabicParenR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Adopting “Accelerated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learning program Combined Activities for Maximized Learning (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CAMaL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)”. </a:t>
            </a:r>
          </a:p>
          <a:p>
            <a:pPr marL="457200" indent="-457200">
              <a:buAutoNum type="arabicParenR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teachers are from the same community-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trained </a:t>
            </a:r>
          </a:p>
          <a:p>
            <a:pPr marL="457200" indent="-457200">
              <a:buAutoNum type="arabicParenR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each government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school,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focal teacher is also trained in the methodology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sustain the program </a:t>
            </a:r>
          </a:p>
          <a:p>
            <a:pPr marL="457200" indent="-457200">
              <a:buAutoNum type="arabicParenR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Innovations on advocacy learning and assessments through : ASER+RTE, Technologies –Blended learning TWF; CLF alternative pedagogies  &amp; LMTF – learning champions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07825" y="258168"/>
            <a:ext cx="6591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How is it different from other 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programs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? </a:t>
            </a:r>
            <a:endParaRPr lang="en-US" sz="2400" dirty="0">
              <a:solidFill>
                <a:schemeClr val="accent3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503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59083"/>
            <a:ext cx="5047823" cy="61501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33600" y="1959083"/>
            <a:ext cx="4251960" cy="428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/>
              <a:t>FROM EVIDENCE TO ACTION!</a:t>
            </a:r>
            <a:endParaRPr lang="en-US" sz="20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76623" y="2806057"/>
            <a:ext cx="1657778" cy="241341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0" b="1" dirty="0" smtClean="0">
                <a:solidFill>
                  <a:schemeClr val="bg1"/>
                </a:solidFill>
              </a:rPr>
              <a:t>2</a:t>
            </a:r>
            <a:endParaRPr lang="en-US" sz="200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43200"/>
            <a:ext cx="2251333" cy="24762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957" y="2743200"/>
            <a:ext cx="2007843" cy="24762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3329" y="228600"/>
            <a:ext cx="8092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Calling ALL CITIZENS, GOVERNMENTS &amp; PARTNERS TO SUPPORT LEARNING IMPROVEMENT- ASER II (2016-2030)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3014420" y="3912043"/>
            <a:ext cx="1616341" cy="4611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62000" y="5715000"/>
            <a:ext cx="7391400" cy="428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/>
              <a:t>FROM ASSESSMENT TO LEARNING IMPROVEMENT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5334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2008- 2015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97302" y="5325035"/>
            <a:ext cx="198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2016-2030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42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635 -0.01088 L -3.95833E-6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18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/>
          <a:p>
            <a:r>
              <a:rPr lang="en-US" dirty="0" smtClean="0"/>
              <a:t>THANK YOU…!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63" t="35184" r="21097" b="7735"/>
          <a:stretch/>
        </p:blipFill>
        <p:spPr>
          <a:xfrm>
            <a:off x="457200" y="2743199"/>
            <a:ext cx="8229600" cy="32766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4" b="8731"/>
          <a:stretch/>
        </p:blipFill>
        <p:spPr>
          <a:xfrm>
            <a:off x="-1" y="0"/>
            <a:ext cx="9176485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3046" y="103183"/>
            <a:ext cx="8503754" cy="887418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LEARNING CHALLENGES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12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0" y="1371600"/>
            <a:ext cx="9067799" cy="4903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800100" lvl="1" indent="-342900" algn="just">
              <a:spcBef>
                <a:spcPct val="20000"/>
              </a:spcBef>
              <a:buClr>
                <a:srgbClr val="C00000"/>
              </a:buClr>
              <a:buFont typeface="Courier New" pitchFamily="49" charset="0"/>
              <a:buChar char="o"/>
              <a:defRPr/>
            </a:pPr>
            <a:r>
              <a:rPr lang="en-US" sz="2000" dirty="0" smtClean="0"/>
              <a:t>Governments launch their own learning and numeracy drive (Punjab govt.) and conduct assessment of children in low primary levels.</a:t>
            </a:r>
          </a:p>
          <a:p>
            <a:pPr marL="800100" lvl="1" indent="-342900" algn="just">
              <a:spcBef>
                <a:spcPct val="20000"/>
              </a:spcBef>
              <a:buClr>
                <a:srgbClr val="C00000"/>
              </a:buClr>
              <a:buFont typeface="Courier New" pitchFamily="49" charset="0"/>
              <a:buChar char="o"/>
              <a:defRPr/>
            </a:pPr>
            <a:r>
              <a:rPr lang="en-US" sz="2000" dirty="0" smtClean="0"/>
              <a:t>Each </a:t>
            </a:r>
            <a:r>
              <a:rPr lang="en-US" sz="2000" dirty="0"/>
              <a:t>province has developed 4 year </a:t>
            </a:r>
            <a:r>
              <a:rPr lang="en-US" sz="2000" dirty="0" smtClean="0"/>
              <a:t>Education </a:t>
            </a:r>
            <a:r>
              <a:rPr lang="en-US" sz="2000" dirty="0"/>
              <a:t>Sector Plans up to </a:t>
            </a:r>
            <a:r>
              <a:rPr lang="en-US" sz="2000" dirty="0" smtClean="0"/>
              <a:t>2018/19. </a:t>
            </a:r>
            <a:r>
              <a:rPr lang="en-US" sz="2000" dirty="0"/>
              <a:t>3 out of 4 are benchmarked </a:t>
            </a:r>
            <a:r>
              <a:rPr lang="en-US" sz="2000" dirty="0" smtClean="0"/>
              <a:t>to ASER  </a:t>
            </a:r>
            <a:r>
              <a:rPr lang="en-US" sz="2000" dirty="0"/>
              <a:t>with elaborate targets, strategies, costing and implementation </a:t>
            </a:r>
            <a:r>
              <a:rPr lang="en-US" sz="2000" dirty="0" smtClean="0"/>
              <a:t>details.</a:t>
            </a:r>
            <a:endParaRPr lang="en-US" dirty="0">
              <a:latin typeface="Calibri" pitchFamily="34" charset="0"/>
            </a:endParaRPr>
          </a:p>
          <a:p>
            <a:pPr marL="800100" lvl="1" indent="-342900" algn="just">
              <a:spcBef>
                <a:spcPct val="20000"/>
              </a:spcBef>
              <a:buClr>
                <a:srgbClr val="C00000"/>
              </a:buClr>
              <a:buFont typeface="Courier New" pitchFamily="49" charset="0"/>
              <a:buChar char="o"/>
              <a:defRPr/>
            </a:pPr>
            <a:r>
              <a:rPr lang="en-US" sz="2000" dirty="0" smtClean="0"/>
              <a:t>Endorsed </a:t>
            </a:r>
            <a:r>
              <a:rPr lang="en-US" sz="2000" dirty="0"/>
              <a:t>by </a:t>
            </a:r>
            <a:r>
              <a:rPr lang="en-US" sz="2000" dirty="0" smtClean="0"/>
              <a:t>Ministers </a:t>
            </a:r>
            <a:r>
              <a:rPr lang="en-US" sz="2000" dirty="0"/>
              <a:t>– Education Ministers (Ahsan Iqbal, </a:t>
            </a:r>
            <a:r>
              <a:rPr lang="en-US" sz="2000" dirty="0" err="1"/>
              <a:t>Baligh</a:t>
            </a:r>
            <a:r>
              <a:rPr lang="en-US" sz="2000" dirty="0"/>
              <a:t> </a:t>
            </a:r>
            <a:r>
              <a:rPr lang="en-US" sz="2000" dirty="0" err="1"/>
              <a:t>ur</a:t>
            </a:r>
            <a:r>
              <a:rPr lang="en-US" sz="2000" dirty="0"/>
              <a:t> </a:t>
            </a:r>
            <a:r>
              <a:rPr lang="en-US" sz="2000" dirty="0" err="1"/>
              <a:t>Rehman</a:t>
            </a:r>
            <a:r>
              <a:rPr lang="en-US" sz="2000" dirty="0"/>
              <a:t>, </a:t>
            </a:r>
            <a:r>
              <a:rPr lang="en-US" sz="2000" dirty="0" err="1" smtClean="0"/>
              <a:t>Nisar</a:t>
            </a:r>
            <a:r>
              <a:rPr lang="en-US" sz="2000" dirty="0" smtClean="0"/>
              <a:t> </a:t>
            </a:r>
            <a:r>
              <a:rPr lang="en-US" sz="2000" dirty="0" err="1" smtClean="0"/>
              <a:t>Khuro</a:t>
            </a:r>
            <a:r>
              <a:rPr lang="en-US" sz="2000" dirty="0" smtClean="0"/>
              <a:t>, ..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</a:p>
          <a:p>
            <a:pPr marL="800100" lvl="1" indent="-342900" algn="just">
              <a:spcBef>
                <a:spcPct val="20000"/>
              </a:spcBef>
              <a:buClr>
                <a:srgbClr val="C00000"/>
              </a:buClr>
              <a:buFont typeface="Courier New" pitchFamily="49" charset="0"/>
              <a:buChar char="o"/>
              <a:defRPr/>
            </a:pPr>
            <a:r>
              <a:rPr lang="en-US" sz="2000" dirty="0" smtClean="0"/>
              <a:t>Used by major </a:t>
            </a:r>
            <a:r>
              <a:rPr lang="en-US" sz="2000" dirty="0"/>
              <a:t>TV channel and </a:t>
            </a:r>
            <a:r>
              <a:rPr lang="en-US" sz="2000" dirty="0" smtClean="0"/>
              <a:t>programs-- Zara </a:t>
            </a:r>
            <a:r>
              <a:rPr lang="en-US" sz="2000" dirty="0" err="1"/>
              <a:t>Sochiye</a:t>
            </a:r>
            <a:r>
              <a:rPr lang="en-US" sz="2000" dirty="0"/>
              <a:t> </a:t>
            </a:r>
            <a:r>
              <a:rPr lang="en-US" sz="2000" dirty="0" smtClean="0"/>
              <a:t>Campaign.</a:t>
            </a:r>
          </a:p>
          <a:p>
            <a:pPr marL="800100" lvl="1" indent="-342900" algn="just">
              <a:spcBef>
                <a:spcPct val="20000"/>
              </a:spcBef>
              <a:buClr>
                <a:srgbClr val="C00000"/>
              </a:buClr>
              <a:buFont typeface="Courier New" pitchFamily="49" charset="0"/>
              <a:buChar char="o"/>
              <a:defRPr/>
            </a:pPr>
            <a:r>
              <a:rPr lang="en-US" sz="2000" dirty="0" smtClean="0"/>
              <a:t>ASER </a:t>
            </a:r>
            <a:r>
              <a:rPr lang="en-US" sz="2000" dirty="0"/>
              <a:t>part of </a:t>
            </a:r>
            <a:r>
              <a:rPr lang="en-US" sz="2000" dirty="0" smtClean="0"/>
              <a:t>Economic Survey of Pakistan since 2012, Global </a:t>
            </a:r>
            <a:r>
              <a:rPr lang="en-US" sz="2000" dirty="0"/>
              <a:t>Monitoring Report  </a:t>
            </a:r>
            <a:r>
              <a:rPr lang="en-US" sz="2000" dirty="0" smtClean="0"/>
              <a:t>since 2013 and many </a:t>
            </a:r>
            <a:r>
              <a:rPr lang="en-US" sz="2000" dirty="0"/>
              <a:t>research </a:t>
            </a:r>
            <a:r>
              <a:rPr lang="en-US" sz="2000" dirty="0" smtClean="0"/>
              <a:t>institutions.</a:t>
            </a:r>
          </a:p>
          <a:p>
            <a:pPr marL="800100" lvl="1" indent="-342900" algn="just">
              <a:spcBef>
                <a:spcPct val="20000"/>
              </a:spcBef>
              <a:buClr>
                <a:srgbClr val="C00000"/>
              </a:buClr>
              <a:buFont typeface="Courier New" pitchFamily="49" charset="0"/>
              <a:buChar char="o"/>
              <a:defRPr/>
            </a:pPr>
            <a:r>
              <a:rPr lang="en-US" sz="2000" dirty="0" smtClean="0"/>
              <a:t>Influencing </a:t>
            </a:r>
            <a:r>
              <a:rPr lang="en-US" sz="2000" dirty="0"/>
              <a:t>post 2015 development agenda and goal setting in regional and international  </a:t>
            </a:r>
            <a:r>
              <a:rPr lang="en-US" sz="2000" dirty="0" smtClean="0"/>
              <a:t>consultations.</a:t>
            </a:r>
            <a:endParaRPr lang="en-US" dirty="0" smtClean="0"/>
          </a:p>
          <a:p>
            <a:pPr marL="800100" lvl="1" indent="-342900" algn="just">
              <a:spcBef>
                <a:spcPct val="20000"/>
              </a:spcBef>
              <a:buClr>
                <a:srgbClr val="C00000"/>
              </a:buClr>
              <a:buFont typeface="Courier New" pitchFamily="49" charset="0"/>
              <a:buChar char="o"/>
              <a:defRPr/>
            </a:pPr>
            <a:r>
              <a:rPr lang="en-US" sz="2000" dirty="0"/>
              <a:t>ASER Data set </a:t>
            </a:r>
            <a:r>
              <a:rPr lang="en-US" sz="2000" dirty="0" smtClean="0"/>
              <a:t>is </a:t>
            </a:r>
            <a:r>
              <a:rPr lang="en-US" sz="2000" dirty="0"/>
              <a:t>linked to the website of all leading think tanks, provincial education Departments such as PMIU, RSU, Ministry of Finance, Minister of Federal Education and Provincial </a:t>
            </a:r>
            <a:r>
              <a:rPr lang="en-US" sz="2000" dirty="0" smtClean="0"/>
              <a:t>Training etc.</a:t>
            </a:r>
          </a:p>
          <a:p>
            <a:pPr marL="800100" lvl="1" indent="-342900" algn="just">
              <a:spcBef>
                <a:spcPct val="20000"/>
              </a:spcBef>
              <a:buClr>
                <a:srgbClr val="C00000"/>
              </a:buClr>
              <a:buFont typeface="Courier New" pitchFamily="49" charset="0"/>
              <a:buChar char="o"/>
              <a:defRPr/>
            </a:pPr>
            <a:endParaRPr lang="en-US" sz="2000" dirty="0">
              <a:latin typeface="Calibri" pitchFamily="34" charset="0"/>
            </a:endParaRPr>
          </a:p>
          <a:p>
            <a:pPr marL="800100" lvl="1" indent="-342900" algn="just">
              <a:spcBef>
                <a:spcPct val="20000"/>
              </a:spcBef>
              <a:buClr>
                <a:srgbClr val="C00000"/>
              </a:buClr>
              <a:buFont typeface="Courier New" pitchFamily="49" charset="0"/>
              <a:buChar char="o"/>
              <a:defRPr/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2628900" y="457200"/>
            <a:ext cx="44005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en-US" sz="32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966" y="338581"/>
            <a:ext cx="810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ASER a Powerful Reference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&amp; Benchmarking Document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0466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02" y="1752601"/>
            <a:ext cx="4488357" cy="159147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accent6"/>
                </a:solidFill>
              </a:rPr>
              <a:t>Urdu/Sindhi/Pashto</a:t>
            </a:r>
            <a:r>
              <a:rPr lang="en-US" sz="2400" dirty="0" smtClean="0"/>
              <a:t> </a:t>
            </a:r>
            <a:r>
              <a:rPr lang="en-US" sz="2400" dirty="0"/>
              <a:t>(Class 5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3600" b="1" dirty="0" smtClean="0"/>
              <a:t>Provincial Comparison</a:t>
            </a:r>
            <a:endParaRPr lang="en-US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6902" y="3505200"/>
            <a:ext cx="3821698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600" b="1" dirty="0"/>
              <a:t>Balochistan has the lowest </a:t>
            </a:r>
            <a:r>
              <a:rPr lang="en-US" sz="1600" b="1" dirty="0" smtClean="0"/>
              <a:t>learning level (Urdu/Sindhi/Pashto) of children enrolled in class 5 </a:t>
            </a:r>
            <a:endParaRPr lang="en-US" sz="1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742" y="1447800"/>
            <a:ext cx="4281858" cy="442065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346300" y="5105400"/>
            <a:ext cx="2358960" cy="9406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200" b="1" dirty="0" smtClean="0"/>
              <a:t>Province/Territory-wise </a:t>
            </a:r>
            <a:r>
              <a:rPr lang="en-US" sz="1200" b="1" dirty="0"/>
              <a:t>map showing </a:t>
            </a:r>
            <a:r>
              <a:rPr lang="en-US" sz="1200" b="1" dirty="0" smtClean="0"/>
              <a:t>42% </a:t>
            </a:r>
            <a:r>
              <a:rPr lang="en-US" sz="1200" b="1" dirty="0"/>
              <a:t>children who can read story of class 2 level.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5738" y="265582"/>
            <a:ext cx="81962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</a:rPr>
              <a:t>Balochistan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 still on the bottom- ASER Findings 2015 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64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02" y="1752601"/>
            <a:ext cx="4488357" cy="159147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accent6"/>
                </a:solidFill>
              </a:rPr>
              <a:t>English</a:t>
            </a:r>
            <a:br>
              <a:rPr lang="en-US" sz="3600" b="1" dirty="0" smtClean="0">
                <a:solidFill>
                  <a:schemeClr val="accent6"/>
                </a:solidFill>
              </a:rPr>
            </a:br>
            <a:r>
              <a:rPr lang="en-US" sz="2400" dirty="0" smtClean="0"/>
              <a:t>(Class </a:t>
            </a:r>
            <a:r>
              <a:rPr lang="en-US" sz="2400" dirty="0"/>
              <a:t>5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3600" b="1" dirty="0" smtClean="0"/>
              <a:t>Provincial Comparison</a:t>
            </a:r>
            <a:endParaRPr lang="en-US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6902" y="3505200"/>
            <a:ext cx="3821698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Sindh has the lowest learning level (English) of children, enrolled in class 5.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46300" y="5105400"/>
            <a:ext cx="2358960" cy="9406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200" b="1" dirty="0" smtClean="0"/>
              <a:t>Province/Territory-wise </a:t>
            </a:r>
            <a:r>
              <a:rPr lang="en-US" sz="1200" b="1" dirty="0"/>
              <a:t>map showing </a:t>
            </a:r>
            <a:r>
              <a:rPr lang="en-US" sz="1200" b="1" dirty="0" smtClean="0"/>
              <a:t>19% </a:t>
            </a:r>
            <a:r>
              <a:rPr lang="en-US" sz="1200" b="1" dirty="0"/>
              <a:t>children who can read </a:t>
            </a:r>
            <a:r>
              <a:rPr lang="en-US" sz="1200" b="1" dirty="0" smtClean="0"/>
              <a:t>sentences </a:t>
            </a:r>
            <a:r>
              <a:rPr lang="en-US" sz="1200" b="1" dirty="0"/>
              <a:t>of class 2 level.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5738" y="265582"/>
            <a:ext cx="81962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Sindh performing the worse </a:t>
            </a:r>
          </a:p>
          <a:p>
            <a:pPr algn="ctr"/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ASER Findings 2015 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141" y="1450600"/>
            <a:ext cx="4191000" cy="45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3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02" y="1752601"/>
            <a:ext cx="4488357" cy="159147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accent6"/>
                </a:solidFill>
              </a:rPr>
              <a:t>Arithmetic</a:t>
            </a:r>
            <a:br>
              <a:rPr lang="en-US" sz="3600" b="1" dirty="0" smtClean="0">
                <a:solidFill>
                  <a:schemeClr val="accent6"/>
                </a:solidFill>
              </a:rPr>
            </a:br>
            <a:r>
              <a:rPr lang="en-US" sz="2400" dirty="0" smtClean="0"/>
              <a:t>(Class </a:t>
            </a:r>
            <a:r>
              <a:rPr lang="en-US" sz="2400" dirty="0"/>
              <a:t>5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3600" b="1" dirty="0" smtClean="0"/>
              <a:t>Provincial Comparison</a:t>
            </a:r>
            <a:endParaRPr lang="en-US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6902" y="3505200"/>
            <a:ext cx="3821698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Sindh has the lowest learning level </a:t>
            </a:r>
            <a:r>
              <a:rPr lang="en-US" sz="1600" b="1" dirty="0" smtClean="0"/>
              <a:t>(Arithmetic) </a:t>
            </a:r>
            <a:r>
              <a:rPr lang="en-US" sz="1600" b="1" dirty="0"/>
              <a:t>of children, enrolled in class 5.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46300" y="5105400"/>
            <a:ext cx="2358960" cy="9406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200" b="1" dirty="0" smtClean="0"/>
              <a:t>Province/Territory-wise </a:t>
            </a:r>
            <a:r>
              <a:rPr lang="en-US" sz="1200" b="1" dirty="0"/>
              <a:t>map showing </a:t>
            </a:r>
            <a:r>
              <a:rPr lang="en-US" sz="1200" b="1" dirty="0" smtClean="0"/>
              <a:t>33% </a:t>
            </a:r>
            <a:r>
              <a:rPr lang="en-US" sz="1200" b="1" dirty="0"/>
              <a:t>children who can </a:t>
            </a:r>
            <a:r>
              <a:rPr lang="en-US" sz="1200" b="1" dirty="0" smtClean="0"/>
              <a:t>solve 2 digit division </a:t>
            </a:r>
            <a:r>
              <a:rPr lang="en-US" sz="1200" b="1" dirty="0"/>
              <a:t>of class 2 level.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5738" y="265582"/>
            <a:ext cx="81962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Sindh 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still on the botto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m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ASER Findings 2015 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295400"/>
            <a:ext cx="3941018" cy="505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0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7650" y="345848"/>
            <a:ext cx="8134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D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isparities in enrollment exist as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per ASER 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Findings</a:t>
            </a:r>
            <a:endParaRPr lang="en-US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447800"/>
            <a:ext cx="8667750" cy="486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7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5082600"/>
              </p:ext>
            </p:extLst>
          </p:nvPr>
        </p:nvGraphicFramePr>
        <p:xfrm>
          <a:off x="577850" y="194126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7766" y="258026"/>
            <a:ext cx="8151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Richest continue to perform better in all three competencies </a:t>
            </a:r>
            <a:endParaRPr lang="en-US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467600" cy="9334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b="1" dirty="0" smtClean="0"/>
              <a:t> Persistence of Gender Gaps across Socio-economic lines – 2015</a:t>
            </a:r>
            <a:br>
              <a:rPr lang="en-US" sz="2800" b="1" dirty="0" smtClean="0"/>
            </a:br>
            <a:endParaRPr lang="en-US" sz="2800" b="1" dirty="0" smtClean="0"/>
          </a:p>
        </p:txBody>
      </p:sp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4914900" y="5029201"/>
            <a:ext cx="384810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</a:rPr>
              <a:t>22% of the poorest males can read a story  and 19% poorest males can do two-digit division sums</a:t>
            </a: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304800" y="5020237"/>
            <a:ext cx="426720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</a:rPr>
              <a:t>Only</a:t>
            </a:r>
            <a:r>
              <a:rPr lang="en-US" altLang="en-US" b="1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</a:rPr>
              <a:t>14% </a:t>
            </a:r>
            <a:r>
              <a:rPr lang="en-US" altLang="en-US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</a:rPr>
              <a:t>of the poorest  females can read a story  and </a:t>
            </a:r>
            <a:r>
              <a:rPr lang="en-US" altLang="en-US" b="1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</a:rPr>
              <a:t>11%</a:t>
            </a:r>
            <a:r>
              <a:rPr lang="en-US" altLang="en-US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</a:rPr>
              <a:t> poorest females can do two-digit division sums</a:t>
            </a:r>
          </a:p>
        </p:txBody>
      </p:sp>
      <p:pic>
        <p:nvPicPr>
          <p:cNvPr id="35845" name="Picture 7" descr="E:\Huma Zia\ASER\ASER 2014\Inequality Index\Inequality graphs\LL Femal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1"/>
            <a:ext cx="3886200" cy="32353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384114"/>
            <a:ext cx="3848100" cy="3352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7563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2151</TotalTime>
  <Words>1505</Words>
  <Application>Microsoft Office PowerPoint</Application>
  <PresentationFormat>On-screen Show (4:3)</PresentationFormat>
  <Paragraphs>208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Courier New</vt:lpstr>
      <vt:lpstr>Georgia</vt:lpstr>
      <vt:lpstr>Trebuchet MS</vt:lpstr>
      <vt:lpstr>Wingdings</vt:lpstr>
      <vt:lpstr>Wingdings 2</vt:lpstr>
      <vt:lpstr>Civic</vt:lpstr>
      <vt:lpstr>        Expanding citizen voice in education systems accountability: Evidence from ASER Pakistan  </vt:lpstr>
      <vt:lpstr>Introduction</vt:lpstr>
      <vt:lpstr>LEARNING CHALLENGES</vt:lpstr>
      <vt:lpstr>Urdu/Sindhi/Pashto (Class 5) Provincial Comparison</vt:lpstr>
      <vt:lpstr>English (Class 5) Provincial Comparison</vt:lpstr>
      <vt:lpstr>Arithmetic (Class 5) Provincial Comparison</vt:lpstr>
      <vt:lpstr>PowerPoint Presentation</vt:lpstr>
      <vt:lpstr>PowerPoint Presentation</vt:lpstr>
      <vt:lpstr> Persistence of Gender Gaps across Socio-economic lines – 2015 </vt:lpstr>
      <vt:lpstr>ASER PAKISTAN AS AN EXAMPLE</vt:lpstr>
      <vt:lpstr>Themes of ASER </vt:lpstr>
      <vt:lpstr>PowerPoint Presentation</vt:lpstr>
      <vt:lpstr>Seeking Stakeholders Attention: Building Social Capital</vt:lpstr>
      <vt:lpstr>PowerPoint Presentation</vt:lpstr>
      <vt:lpstr>Informing Politicians &amp; Providing results on constituencies- “what works and why?”   </vt:lpstr>
      <vt:lpstr>CASE OF NAROWAL- Gender Reversal!    </vt:lpstr>
      <vt:lpstr>ASER ADVOCACY CAMPAIGN</vt:lpstr>
      <vt:lpstr>Citizens Involved in Research &amp; Advocacy</vt:lpstr>
      <vt:lpstr>PowerPoint Presentation</vt:lpstr>
      <vt:lpstr>Citizens’ Movement for Quality Education (CMQE) </vt:lpstr>
      <vt:lpstr>Right To Education Campaign</vt:lpstr>
      <vt:lpstr>Education Youth Ambassadors (EYAs)</vt:lpstr>
      <vt:lpstr>PowerPoint Presentation</vt:lpstr>
      <vt:lpstr>National Education Policy (NEP) 2016 </vt:lpstr>
      <vt:lpstr>PowerPoint Presentation</vt:lpstr>
      <vt:lpstr>Learning for Access Program</vt:lpstr>
      <vt:lpstr>PowerPoint Presentation</vt:lpstr>
      <vt:lpstr>PowerPoint Presentation</vt:lpstr>
      <vt:lpstr>THANK YOU…!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Large Scale Household Based, Citizen Led Assessments</dc:title>
  <dc:creator>ita</dc:creator>
  <cp:lastModifiedBy>Baela Raza Jamil</cp:lastModifiedBy>
  <cp:revision>68</cp:revision>
  <dcterms:created xsi:type="dcterms:W3CDTF">2014-03-07T06:14:21Z</dcterms:created>
  <dcterms:modified xsi:type="dcterms:W3CDTF">2016-03-10T22:49:00Z</dcterms:modified>
</cp:coreProperties>
</file>